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2" r:id="rId1"/>
    <p:sldMasterId id="2147484104" r:id="rId2"/>
  </p:sldMasterIdLst>
  <p:notesMasterIdLst>
    <p:notesMasterId r:id="rId17"/>
  </p:notesMasterIdLst>
  <p:handoutMasterIdLst>
    <p:handoutMasterId r:id="rId18"/>
  </p:handoutMasterIdLst>
  <p:sldIdLst>
    <p:sldId id="435" r:id="rId3"/>
    <p:sldId id="257" r:id="rId4"/>
    <p:sldId id="516" r:id="rId5"/>
    <p:sldId id="517" r:id="rId6"/>
    <p:sldId id="518" r:id="rId7"/>
    <p:sldId id="519" r:id="rId8"/>
    <p:sldId id="520" r:id="rId9"/>
    <p:sldId id="521" r:id="rId10"/>
    <p:sldId id="522" r:id="rId11"/>
    <p:sldId id="523" r:id="rId12"/>
    <p:sldId id="524" r:id="rId13"/>
    <p:sldId id="525" r:id="rId14"/>
    <p:sldId id="526" r:id="rId15"/>
    <p:sldId id="527" r:id="rId16"/>
  </p:sldIdLst>
  <p:sldSz cx="12192000" cy="6858000"/>
  <p:notesSz cx="9944100" cy="6805613"/>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3399FF"/>
    <a:srgbClr val="B1EBF9"/>
    <a:srgbClr val="6817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3" autoAdjust="0"/>
    <p:restoredTop sz="94434" autoAdjust="0"/>
  </p:normalViewPr>
  <p:slideViewPr>
    <p:cSldViewPr snapToGrid="0">
      <p:cViewPr varScale="1">
        <p:scale>
          <a:sx n="70" d="100"/>
          <a:sy n="70" d="100"/>
        </p:scale>
        <p:origin x="178" y="58"/>
      </p:cViewPr>
      <p:guideLst>
        <p:guide orient="horz" pos="2160"/>
        <p:guide pos="3840"/>
      </p:guideLst>
    </p:cSldViewPr>
  </p:slideViewPr>
  <p:outlineViewPr>
    <p:cViewPr>
      <p:scale>
        <a:sx n="33" d="100"/>
        <a:sy n="33" d="100"/>
      </p:scale>
      <p:origin x="0" y="-16134"/>
    </p:cViewPr>
  </p:outlineViewPr>
  <p:notesTextViewPr>
    <p:cViewPr>
      <p:scale>
        <a:sx n="1" d="1"/>
        <a:sy n="1" d="1"/>
      </p:scale>
      <p:origin x="0" y="0"/>
    </p:cViewPr>
  </p:notesTextViewPr>
  <p:sorterViewPr>
    <p:cViewPr>
      <p:scale>
        <a:sx n="100" d="100"/>
        <a:sy n="100" d="100"/>
      </p:scale>
      <p:origin x="0" y="-6570"/>
    </p:cViewPr>
  </p:sorterViewPr>
  <p:notesViewPr>
    <p:cSldViewPr snapToGrid="0">
      <p:cViewPr varScale="1">
        <p:scale>
          <a:sx n="53" d="100"/>
          <a:sy n="53" d="100"/>
        </p:scale>
        <p:origin x="29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0"/>
            <a:ext cx="4309110" cy="340281"/>
          </a:xfrm>
          <a:prstGeom prst="rect">
            <a:avLst/>
          </a:prstGeom>
        </p:spPr>
        <p:txBody>
          <a:bodyPr vert="horz" lIns="91861" tIns="45930" rIns="91861" bIns="45930" rtlCol="0"/>
          <a:lstStyle>
            <a:lvl1pPr algn="l">
              <a:defRPr sz="1200"/>
            </a:lvl1pPr>
          </a:lstStyle>
          <a:p>
            <a:endParaRPr lang="sk-SK"/>
          </a:p>
        </p:txBody>
      </p:sp>
      <p:sp>
        <p:nvSpPr>
          <p:cNvPr id="3" name="Zástupný symbol dátumu 2"/>
          <p:cNvSpPr>
            <a:spLocks noGrp="1"/>
          </p:cNvSpPr>
          <p:nvPr>
            <p:ph type="dt" sz="quarter" idx="1"/>
          </p:nvPr>
        </p:nvSpPr>
        <p:spPr>
          <a:xfrm>
            <a:off x="5632691" y="0"/>
            <a:ext cx="4309110" cy="340281"/>
          </a:xfrm>
          <a:prstGeom prst="rect">
            <a:avLst/>
          </a:prstGeom>
        </p:spPr>
        <p:txBody>
          <a:bodyPr vert="horz" lIns="91861" tIns="45930" rIns="91861" bIns="45930" rtlCol="0"/>
          <a:lstStyle>
            <a:lvl1pPr algn="r">
              <a:defRPr sz="1200"/>
            </a:lvl1pPr>
          </a:lstStyle>
          <a:p>
            <a:fld id="{2730DF12-D37F-4B29-97BB-0E3D210DBFC0}" type="datetimeFigureOut">
              <a:rPr lang="sk-SK" smtClean="0"/>
              <a:pPr/>
              <a:t>24. 4. 2022</a:t>
            </a:fld>
            <a:endParaRPr lang="sk-SK"/>
          </a:p>
        </p:txBody>
      </p:sp>
      <p:sp>
        <p:nvSpPr>
          <p:cNvPr id="4" name="Zástupný symbol päty 3"/>
          <p:cNvSpPr>
            <a:spLocks noGrp="1"/>
          </p:cNvSpPr>
          <p:nvPr>
            <p:ph type="ftr" sz="quarter" idx="2"/>
          </p:nvPr>
        </p:nvSpPr>
        <p:spPr>
          <a:xfrm>
            <a:off x="1" y="6464152"/>
            <a:ext cx="4309110" cy="340281"/>
          </a:xfrm>
          <a:prstGeom prst="rect">
            <a:avLst/>
          </a:prstGeom>
        </p:spPr>
        <p:txBody>
          <a:bodyPr vert="horz" lIns="91861" tIns="45930" rIns="91861" bIns="4593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5632691" y="6464152"/>
            <a:ext cx="4309110" cy="340281"/>
          </a:xfrm>
          <a:prstGeom prst="rect">
            <a:avLst/>
          </a:prstGeom>
        </p:spPr>
        <p:txBody>
          <a:bodyPr vert="horz" lIns="91861" tIns="45930" rIns="91861" bIns="45930" rtlCol="0" anchor="b"/>
          <a:lstStyle>
            <a:lvl1pPr algn="r">
              <a:defRPr sz="1200"/>
            </a:lvl1pPr>
          </a:lstStyle>
          <a:p>
            <a:fld id="{D190B525-B4C7-47A6-9AEB-3ADB86D2336F}" type="slidenum">
              <a:rPr lang="sk-SK" smtClean="0"/>
              <a:pPr/>
              <a:t>‹#›</a:t>
            </a:fld>
            <a:endParaRPr lang="sk-SK"/>
          </a:p>
        </p:txBody>
      </p:sp>
    </p:spTree>
    <p:extLst>
      <p:ext uri="{BB962C8B-B14F-4D97-AF65-F5344CB8AC3E}">
        <p14:creationId xmlns:p14="http://schemas.microsoft.com/office/powerpoint/2010/main" val="3814767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0"/>
            <a:ext cx="4310194" cy="341375"/>
          </a:xfrm>
          <a:prstGeom prst="rect">
            <a:avLst/>
          </a:prstGeom>
        </p:spPr>
        <p:txBody>
          <a:bodyPr vert="horz" lIns="91861" tIns="45930" rIns="91861" bIns="45930" rtlCol="0"/>
          <a:lstStyle>
            <a:lvl1pPr algn="l">
              <a:defRPr sz="1200"/>
            </a:lvl1pPr>
          </a:lstStyle>
          <a:p>
            <a:endParaRPr lang="de-DE"/>
          </a:p>
        </p:txBody>
      </p:sp>
      <p:sp>
        <p:nvSpPr>
          <p:cNvPr id="3" name="Zástupný symbol dátumu 2"/>
          <p:cNvSpPr>
            <a:spLocks noGrp="1"/>
          </p:cNvSpPr>
          <p:nvPr>
            <p:ph type="dt" idx="1"/>
          </p:nvPr>
        </p:nvSpPr>
        <p:spPr>
          <a:xfrm>
            <a:off x="5631585" y="0"/>
            <a:ext cx="4310194" cy="341375"/>
          </a:xfrm>
          <a:prstGeom prst="rect">
            <a:avLst/>
          </a:prstGeom>
        </p:spPr>
        <p:txBody>
          <a:bodyPr vert="horz" lIns="91861" tIns="45930" rIns="91861" bIns="45930" rtlCol="0"/>
          <a:lstStyle>
            <a:lvl1pPr algn="r">
              <a:defRPr sz="1200"/>
            </a:lvl1pPr>
          </a:lstStyle>
          <a:p>
            <a:fld id="{A6D6C920-6853-42E1-9714-185663CB3458}" type="datetimeFigureOut">
              <a:rPr lang="de-DE" smtClean="0"/>
              <a:pPr/>
              <a:t>24.04.2022</a:t>
            </a:fld>
            <a:endParaRPr lang="de-DE"/>
          </a:p>
        </p:txBody>
      </p:sp>
      <p:sp>
        <p:nvSpPr>
          <p:cNvPr id="4" name="Zástupný symbol obrazu snímky 3"/>
          <p:cNvSpPr>
            <a:spLocks noGrp="1" noRot="1" noChangeAspect="1"/>
          </p:cNvSpPr>
          <p:nvPr>
            <p:ph type="sldImg" idx="2"/>
          </p:nvPr>
        </p:nvSpPr>
        <p:spPr>
          <a:xfrm>
            <a:off x="2932113" y="852488"/>
            <a:ext cx="4079875" cy="2295525"/>
          </a:xfrm>
          <a:prstGeom prst="rect">
            <a:avLst/>
          </a:prstGeom>
          <a:noFill/>
          <a:ln w="12700">
            <a:solidFill>
              <a:prstClr val="black"/>
            </a:solidFill>
          </a:ln>
        </p:spPr>
        <p:txBody>
          <a:bodyPr vert="horz" lIns="91861" tIns="45930" rIns="91861" bIns="45930" rtlCol="0" anchor="ctr"/>
          <a:lstStyle/>
          <a:p>
            <a:endParaRPr lang="de-DE"/>
          </a:p>
        </p:txBody>
      </p:sp>
      <p:sp>
        <p:nvSpPr>
          <p:cNvPr id="5" name="Zástupný symbol poznámok 4"/>
          <p:cNvSpPr>
            <a:spLocks noGrp="1"/>
          </p:cNvSpPr>
          <p:nvPr>
            <p:ph type="body" sz="quarter" idx="3"/>
          </p:nvPr>
        </p:nvSpPr>
        <p:spPr>
          <a:xfrm>
            <a:off x="993946" y="3274792"/>
            <a:ext cx="7956209" cy="2680667"/>
          </a:xfrm>
          <a:prstGeom prst="rect">
            <a:avLst/>
          </a:prstGeom>
        </p:spPr>
        <p:txBody>
          <a:bodyPr vert="horz" lIns="91861" tIns="45930" rIns="91861" bIns="4593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de-DE"/>
          </a:p>
        </p:txBody>
      </p:sp>
      <p:sp>
        <p:nvSpPr>
          <p:cNvPr id="6" name="Zástupný symbol päty 5"/>
          <p:cNvSpPr>
            <a:spLocks noGrp="1"/>
          </p:cNvSpPr>
          <p:nvPr>
            <p:ph type="ftr" sz="quarter" idx="4"/>
          </p:nvPr>
        </p:nvSpPr>
        <p:spPr>
          <a:xfrm>
            <a:off x="1" y="6464238"/>
            <a:ext cx="4310194" cy="341375"/>
          </a:xfrm>
          <a:prstGeom prst="rect">
            <a:avLst/>
          </a:prstGeom>
        </p:spPr>
        <p:txBody>
          <a:bodyPr vert="horz" lIns="91861" tIns="45930" rIns="91861" bIns="45930" rtlCol="0" anchor="b"/>
          <a:lstStyle>
            <a:lvl1pPr algn="l">
              <a:defRPr sz="1200"/>
            </a:lvl1pPr>
          </a:lstStyle>
          <a:p>
            <a:endParaRPr lang="de-DE"/>
          </a:p>
        </p:txBody>
      </p:sp>
      <p:sp>
        <p:nvSpPr>
          <p:cNvPr id="7" name="Zástupný symbol čísla snímky 6"/>
          <p:cNvSpPr>
            <a:spLocks noGrp="1"/>
          </p:cNvSpPr>
          <p:nvPr>
            <p:ph type="sldNum" sz="quarter" idx="5"/>
          </p:nvPr>
        </p:nvSpPr>
        <p:spPr>
          <a:xfrm>
            <a:off x="5631585" y="6464238"/>
            <a:ext cx="4310194" cy="341375"/>
          </a:xfrm>
          <a:prstGeom prst="rect">
            <a:avLst/>
          </a:prstGeom>
        </p:spPr>
        <p:txBody>
          <a:bodyPr vert="horz" lIns="91861" tIns="45930" rIns="91861" bIns="45930" rtlCol="0" anchor="b"/>
          <a:lstStyle>
            <a:lvl1pPr algn="r">
              <a:defRPr sz="1200"/>
            </a:lvl1pPr>
          </a:lstStyle>
          <a:p>
            <a:fld id="{A96A5664-0B33-466E-9558-1D3002378703}" type="slidenum">
              <a:rPr lang="de-DE" smtClean="0"/>
              <a:pPr/>
              <a:t>‹#›</a:t>
            </a:fld>
            <a:endParaRPr lang="de-DE"/>
          </a:p>
        </p:txBody>
      </p:sp>
    </p:spTree>
    <p:extLst>
      <p:ext uri="{BB962C8B-B14F-4D97-AF65-F5344CB8AC3E}">
        <p14:creationId xmlns:p14="http://schemas.microsoft.com/office/powerpoint/2010/main" val="3073358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05355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2666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542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86119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6368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1500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8339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4994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6523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2278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2279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6146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de-DE"/>
          </a:p>
        </p:txBody>
      </p:sp>
      <p:sp>
        <p:nvSpPr>
          <p:cNvPr id="4" name="Zástupný symbol čísla snímky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6A5664-0B33-466E-9558-1D3002378703}"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8823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FFDA7A-C988-4343-9C23-5BD041291A0D}"/>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p>
        </p:txBody>
      </p:sp>
      <p:sp>
        <p:nvSpPr>
          <p:cNvPr id="3" name="Podnadpis 2">
            <a:extLst>
              <a:ext uri="{FF2B5EF4-FFF2-40B4-BE49-F238E27FC236}">
                <a16:creationId xmlns:a16="http://schemas.microsoft.com/office/drawing/2014/main" id="{295722EA-533D-454C-92ED-9AFF9D75F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p>
        </p:txBody>
      </p:sp>
      <p:sp>
        <p:nvSpPr>
          <p:cNvPr id="4" name="Zástupný objekt pre dátum 3">
            <a:extLst>
              <a:ext uri="{FF2B5EF4-FFF2-40B4-BE49-F238E27FC236}">
                <a16:creationId xmlns:a16="http://schemas.microsoft.com/office/drawing/2014/main" id="{082607EC-B48A-4490-8131-D35B2F373BB9}"/>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5" name="Zástupný objekt pre pätu 4">
            <a:extLst>
              <a:ext uri="{FF2B5EF4-FFF2-40B4-BE49-F238E27FC236}">
                <a16:creationId xmlns:a16="http://schemas.microsoft.com/office/drawing/2014/main" id="{7C1C9C23-F665-4425-A39F-6F1B9EBA236C}"/>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C9ED0F54-48CB-4727-BC52-AFB3B90D921F}"/>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176841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62BAAE-1D41-4D89-A40C-A8EEC625E69F}"/>
              </a:ext>
            </a:extLst>
          </p:cNvPr>
          <p:cNvSpPr>
            <a:spLocks noGrp="1"/>
          </p:cNvSpPr>
          <p:nvPr>
            <p:ph type="title"/>
          </p:nvPr>
        </p:nvSpPr>
        <p:spPr/>
        <p:txBody>
          <a:bodyPr/>
          <a:lstStyle/>
          <a:p>
            <a:r>
              <a:rPr lang="sk-SK"/>
              <a:t>Kliknutím upravte štýl predlohy nadpisu</a:t>
            </a:r>
          </a:p>
        </p:txBody>
      </p:sp>
      <p:sp>
        <p:nvSpPr>
          <p:cNvPr id="3" name="Zástupný zvislý text 2">
            <a:extLst>
              <a:ext uri="{FF2B5EF4-FFF2-40B4-BE49-F238E27FC236}">
                <a16:creationId xmlns:a16="http://schemas.microsoft.com/office/drawing/2014/main" id="{F084F499-A86E-45A4-B6F4-3E09912E0351}"/>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DD5A71E1-B457-4CA1-A308-E1328527C423}"/>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5" name="Zástupný objekt pre pätu 4">
            <a:extLst>
              <a:ext uri="{FF2B5EF4-FFF2-40B4-BE49-F238E27FC236}">
                <a16:creationId xmlns:a16="http://schemas.microsoft.com/office/drawing/2014/main" id="{5DF74587-B873-4C3A-BF06-7E7D4EBF7A6A}"/>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DE19074B-EB76-4B7C-B627-9000EE5A79E5}"/>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415145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FD6E04AD-8693-4E8C-9A98-23854B4C6D45}"/>
              </a:ext>
            </a:extLst>
          </p:cNvPr>
          <p:cNvSpPr>
            <a:spLocks noGrp="1"/>
          </p:cNvSpPr>
          <p:nvPr>
            <p:ph type="title" orient="vert"/>
          </p:nvPr>
        </p:nvSpPr>
        <p:spPr>
          <a:xfrm>
            <a:off x="8724900" y="365125"/>
            <a:ext cx="2628900" cy="5811838"/>
          </a:xfrm>
        </p:spPr>
        <p:txBody>
          <a:bodyPr vert="eaVert"/>
          <a:lstStyle/>
          <a:p>
            <a:r>
              <a:rPr lang="sk-SK"/>
              <a:t>Kliknutím upravte štýl predlohy nadpisu</a:t>
            </a:r>
          </a:p>
        </p:txBody>
      </p:sp>
      <p:sp>
        <p:nvSpPr>
          <p:cNvPr id="3" name="Zástupný zvislý text 2">
            <a:extLst>
              <a:ext uri="{FF2B5EF4-FFF2-40B4-BE49-F238E27FC236}">
                <a16:creationId xmlns:a16="http://schemas.microsoft.com/office/drawing/2014/main" id="{85ACAD7D-25BB-4A62-AB21-BCB5F6D7B3BB}"/>
              </a:ext>
            </a:extLst>
          </p:cNvPr>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00FA15B5-2B08-4B44-80B7-51AAB181BCEB}"/>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5" name="Zástupný objekt pre pätu 4">
            <a:extLst>
              <a:ext uri="{FF2B5EF4-FFF2-40B4-BE49-F238E27FC236}">
                <a16:creationId xmlns:a16="http://schemas.microsoft.com/office/drawing/2014/main" id="{E39DF065-3C54-4388-9840-10A9AB6CA90D}"/>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6B1CA6AE-BA1C-40AC-8BDB-9AD753BE7B4C}"/>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2943429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459A91-741A-4A38-B3E7-7802DD1213B1}"/>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p>
        </p:txBody>
      </p:sp>
      <p:sp>
        <p:nvSpPr>
          <p:cNvPr id="3" name="Podnadpis 2">
            <a:extLst>
              <a:ext uri="{FF2B5EF4-FFF2-40B4-BE49-F238E27FC236}">
                <a16:creationId xmlns:a16="http://schemas.microsoft.com/office/drawing/2014/main" id="{EF64300D-D560-4AAD-8D68-687715FA21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p>
        </p:txBody>
      </p:sp>
      <p:sp>
        <p:nvSpPr>
          <p:cNvPr id="4" name="Zástupný objekt pre dátum 3">
            <a:extLst>
              <a:ext uri="{FF2B5EF4-FFF2-40B4-BE49-F238E27FC236}">
                <a16:creationId xmlns:a16="http://schemas.microsoft.com/office/drawing/2014/main" id="{DD104FF8-AAC8-4C20-AC86-498F9A97E0AB}"/>
              </a:ext>
            </a:extLst>
          </p:cNvPr>
          <p:cNvSpPr>
            <a:spLocks noGrp="1"/>
          </p:cNvSpPr>
          <p:nvPr>
            <p:ph type="dt" sz="half" idx="10"/>
          </p:nvPr>
        </p:nvSpPr>
        <p:spPr/>
        <p:txBody>
          <a:bodyPr/>
          <a:lstStyle/>
          <a:p>
            <a:fld id="{446A0767-D356-4179-ADC2-1C323A67DF34}" type="datetimeFigureOut">
              <a:rPr lang="sk-SK" smtClean="0"/>
              <a:t>24. 4. 2022</a:t>
            </a:fld>
            <a:endParaRPr lang="sk-SK" dirty="0"/>
          </a:p>
        </p:txBody>
      </p:sp>
      <p:sp>
        <p:nvSpPr>
          <p:cNvPr id="5" name="Zástupný objekt pre pätu 4">
            <a:extLst>
              <a:ext uri="{FF2B5EF4-FFF2-40B4-BE49-F238E27FC236}">
                <a16:creationId xmlns:a16="http://schemas.microsoft.com/office/drawing/2014/main" id="{E75B1311-46DB-409C-A0DE-081013A9C5C5}"/>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95FED419-20C0-453A-8D2F-7202D532D1E5}"/>
              </a:ext>
            </a:extLst>
          </p:cNvPr>
          <p:cNvSpPr>
            <a:spLocks noGrp="1"/>
          </p:cNvSpPr>
          <p:nvPr>
            <p:ph type="sldNum" sz="quarter" idx="12"/>
          </p:nvPr>
        </p:nvSpPr>
        <p:spPr/>
        <p:txBody>
          <a:bodyPr/>
          <a:lstStyle/>
          <a:p>
            <a:fld id="{BBDCFA86-BB48-4AC4-90E9-5F10BAE4A863}" type="slidenum">
              <a:rPr lang="sk-SK" smtClean="0"/>
              <a:t>‹#›</a:t>
            </a:fld>
            <a:endParaRPr lang="sk-SK" dirty="0"/>
          </a:p>
        </p:txBody>
      </p:sp>
    </p:spTree>
    <p:extLst>
      <p:ext uri="{BB962C8B-B14F-4D97-AF65-F5344CB8AC3E}">
        <p14:creationId xmlns:p14="http://schemas.microsoft.com/office/powerpoint/2010/main" val="3648924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2012BC-04CD-43FC-8D21-86A831A9DC5E}"/>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20683194-1545-40F6-9985-D08B0AC460F1}"/>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BDE770CD-E71A-4041-9724-9932F9C3A4C4}"/>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5" name="Zástupný objekt pre pätu 4">
            <a:extLst>
              <a:ext uri="{FF2B5EF4-FFF2-40B4-BE49-F238E27FC236}">
                <a16:creationId xmlns:a16="http://schemas.microsoft.com/office/drawing/2014/main" id="{6235A9A5-621F-4727-A2F0-A74E0C2E6D01}"/>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C4D2DD8F-781A-4096-AFD3-574243AF3D83}"/>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1014295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23D2D-BCA1-4901-ABD5-6040C1B03E4D}"/>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p>
        </p:txBody>
      </p:sp>
      <p:sp>
        <p:nvSpPr>
          <p:cNvPr id="3" name="Zástupný text 2">
            <a:extLst>
              <a:ext uri="{FF2B5EF4-FFF2-40B4-BE49-F238E27FC236}">
                <a16:creationId xmlns:a16="http://schemas.microsoft.com/office/drawing/2014/main" id="{89EFDAAF-E80A-4BD0-91C8-9B249A214A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7B5C5BFE-D892-4ADA-8817-BEA83C62660D}"/>
              </a:ext>
            </a:extLst>
          </p:cNvPr>
          <p:cNvSpPr>
            <a:spLocks noGrp="1"/>
          </p:cNvSpPr>
          <p:nvPr>
            <p:ph type="dt" sz="half" idx="10"/>
          </p:nvPr>
        </p:nvSpPr>
        <p:spPr/>
        <p:txBody>
          <a:bodyPr/>
          <a:lstStyle/>
          <a:p>
            <a:fld id="{446A0767-D356-4179-ADC2-1C323A67DF34}" type="datetimeFigureOut">
              <a:rPr lang="sk-SK" smtClean="0"/>
              <a:t>24. 4. 2022</a:t>
            </a:fld>
            <a:endParaRPr lang="sk-SK" dirty="0"/>
          </a:p>
        </p:txBody>
      </p:sp>
      <p:sp>
        <p:nvSpPr>
          <p:cNvPr id="5" name="Zástupný objekt pre pätu 4">
            <a:extLst>
              <a:ext uri="{FF2B5EF4-FFF2-40B4-BE49-F238E27FC236}">
                <a16:creationId xmlns:a16="http://schemas.microsoft.com/office/drawing/2014/main" id="{A5F38DF5-D691-40C0-A627-265FA6EEBBD1}"/>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987AC8EC-B952-43DE-B066-1FE17C71F028}"/>
              </a:ext>
            </a:extLst>
          </p:cNvPr>
          <p:cNvSpPr>
            <a:spLocks noGrp="1"/>
          </p:cNvSpPr>
          <p:nvPr>
            <p:ph type="sldNum" sz="quarter" idx="12"/>
          </p:nvPr>
        </p:nvSpPr>
        <p:spPr/>
        <p:txBody>
          <a:bodyPr/>
          <a:lstStyle/>
          <a:p>
            <a:fld id="{BBDCFA86-BB48-4AC4-90E9-5F10BAE4A863}" type="slidenum">
              <a:rPr lang="sk-SK" smtClean="0"/>
              <a:t>‹#›</a:t>
            </a:fld>
            <a:endParaRPr lang="sk-SK" dirty="0"/>
          </a:p>
        </p:txBody>
      </p:sp>
    </p:spTree>
    <p:extLst>
      <p:ext uri="{BB962C8B-B14F-4D97-AF65-F5344CB8AC3E}">
        <p14:creationId xmlns:p14="http://schemas.microsoft.com/office/powerpoint/2010/main" val="661588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0D4B05-D856-482B-9576-821A835BDE45}"/>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2591B25D-352F-42E2-AC73-559CF044B321}"/>
              </a:ext>
            </a:extLst>
          </p:cNvPr>
          <p:cNvSpPr>
            <a:spLocks noGrp="1"/>
          </p:cNvSpPr>
          <p:nvPr>
            <p:ph sz="half" idx="1"/>
          </p:nvPr>
        </p:nvSpPr>
        <p:spPr>
          <a:xfrm>
            <a:off x="838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a:extLst>
              <a:ext uri="{FF2B5EF4-FFF2-40B4-BE49-F238E27FC236}">
                <a16:creationId xmlns:a16="http://schemas.microsoft.com/office/drawing/2014/main" id="{BD9AB045-5265-4CFC-9974-3F17EA281026}"/>
              </a:ext>
            </a:extLst>
          </p:cNvPr>
          <p:cNvSpPr>
            <a:spLocks noGrp="1"/>
          </p:cNvSpPr>
          <p:nvPr>
            <p:ph sz="half" idx="2"/>
          </p:nvPr>
        </p:nvSpPr>
        <p:spPr>
          <a:xfrm>
            <a:off x="6172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a:extLst>
              <a:ext uri="{FF2B5EF4-FFF2-40B4-BE49-F238E27FC236}">
                <a16:creationId xmlns:a16="http://schemas.microsoft.com/office/drawing/2014/main" id="{921C136D-632F-470D-9D9B-B9EDDA7DAB14}"/>
              </a:ext>
            </a:extLst>
          </p:cNvPr>
          <p:cNvSpPr>
            <a:spLocks noGrp="1"/>
          </p:cNvSpPr>
          <p:nvPr>
            <p:ph type="dt" sz="half" idx="10"/>
          </p:nvPr>
        </p:nvSpPr>
        <p:spPr/>
        <p:txBody>
          <a:bodyPr/>
          <a:lstStyle/>
          <a:p>
            <a:fld id="{446A0767-D356-4179-ADC2-1C323A67DF34}" type="datetimeFigureOut">
              <a:rPr lang="sk-SK" smtClean="0"/>
              <a:t>24. 4. 2022</a:t>
            </a:fld>
            <a:endParaRPr lang="sk-SK" dirty="0"/>
          </a:p>
        </p:txBody>
      </p:sp>
      <p:sp>
        <p:nvSpPr>
          <p:cNvPr id="6" name="Zástupný objekt pre pätu 5">
            <a:extLst>
              <a:ext uri="{FF2B5EF4-FFF2-40B4-BE49-F238E27FC236}">
                <a16:creationId xmlns:a16="http://schemas.microsoft.com/office/drawing/2014/main" id="{144578D0-D67C-4F96-B3FE-D4D9CE267AB7}"/>
              </a:ext>
            </a:extLst>
          </p:cNvPr>
          <p:cNvSpPr>
            <a:spLocks noGrp="1"/>
          </p:cNvSpPr>
          <p:nvPr>
            <p:ph type="ftr" sz="quarter" idx="11"/>
          </p:nvPr>
        </p:nvSpPr>
        <p:spPr/>
        <p:txBody>
          <a:bodyPr/>
          <a:lstStyle/>
          <a:p>
            <a:endParaRPr lang="sk-SK" dirty="0"/>
          </a:p>
        </p:txBody>
      </p:sp>
      <p:sp>
        <p:nvSpPr>
          <p:cNvPr id="7" name="Zástupný objekt pre číslo snímky 6">
            <a:extLst>
              <a:ext uri="{FF2B5EF4-FFF2-40B4-BE49-F238E27FC236}">
                <a16:creationId xmlns:a16="http://schemas.microsoft.com/office/drawing/2014/main" id="{B36CAC2E-87D6-459D-BB98-E021A686BA02}"/>
              </a:ext>
            </a:extLst>
          </p:cNvPr>
          <p:cNvSpPr>
            <a:spLocks noGrp="1"/>
          </p:cNvSpPr>
          <p:nvPr>
            <p:ph type="sldNum" sz="quarter" idx="12"/>
          </p:nvPr>
        </p:nvSpPr>
        <p:spPr/>
        <p:txBody>
          <a:bodyPr/>
          <a:lstStyle/>
          <a:p>
            <a:fld id="{BBDCFA86-BB48-4AC4-90E9-5F10BAE4A863}" type="slidenum">
              <a:rPr lang="sk-SK" smtClean="0"/>
              <a:t>‹#›</a:t>
            </a:fld>
            <a:endParaRPr lang="sk-SK" dirty="0"/>
          </a:p>
        </p:txBody>
      </p:sp>
    </p:spTree>
    <p:extLst>
      <p:ext uri="{BB962C8B-B14F-4D97-AF65-F5344CB8AC3E}">
        <p14:creationId xmlns:p14="http://schemas.microsoft.com/office/powerpoint/2010/main" val="2643371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9BB79A-35FF-48F7-B391-2B865E38B956}"/>
              </a:ext>
            </a:extLst>
          </p:cNvPr>
          <p:cNvSpPr>
            <a:spLocks noGrp="1"/>
          </p:cNvSpPr>
          <p:nvPr>
            <p:ph type="title"/>
          </p:nvPr>
        </p:nvSpPr>
        <p:spPr>
          <a:xfrm>
            <a:off x="839788" y="365125"/>
            <a:ext cx="10515600" cy="1325563"/>
          </a:xfrm>
        </p:spPr>
        <p:txBody>
          <a:bodyPr/>
          <a:lstStyle/>
          <a:p>
            <a:r>
              <a:rPr lang="sk-SK"/>
              <a:t>Kliknutím upravte štýl predlohy nadpisu</a:t>
            </a:r>
          </a:p>
        </p:txBody>
      </p:sp>
      <p:sp>
        <p:nvSpPr>
          <p:cNvPr id="3" name="Zástupný text 2">
            <a:extLst>
              <a:ext uri="{FF2B5EF4-FFF2-40B4-BE49-F238E27FC236}">
                <a16:creationId xmlns:a16="http://schemas.microsoft.com/office/drawing/2014/main" id="{B896DCF0-2EE8-486F-9CEC-285B3DE14A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285629FA-7EC3-441F-94A8-08438F107578}"/>
              </a:ext>
            </a:extLst>
          </p:cNvPr>
          <p:cNvSpPr>
            <a:spLocks noGrp="1"/>
          </p:cNvSpPr>
          <p:nvPr>
            <p:ph sz="half" idx="2"/>
          </p:nvPr>
        </p:nvSpPr>
        <p:spPr>
          <a:xfrm>
            <a:off x="839788" y="2505075"/>
            <a:ext cx="515778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text 4">
            <a:extLst>
              <a:ext uri="{FF2B5EF4-FFF2-40B4-BE49-F238E27FC236}">
                <a16:creationId xmlns:a16="http://schemas.microsoft.com/office/drawing/2014/main" id="{6A1E4A97-5E34-4FAB-84A2-CEFF7ACB79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EE579C0E-3046-4B37-802A-81A450FD2E15}"/>
              </a:ext>
            </a:extLst>
          </p:cNvPr>
          <p:cNvSpPr>
            <a:spLocks noGrp="1"/>
          </p:cNvSpPr>
          <p:nvPr>
            <p:ph sz="quarter" idx="4"/>
          </p:nvPr>
        </p:nvSpPr>
        <p:spPr>
          <a:xfrm>
            <a:off x="6172200" y="2505075"/>
            <a:ext cx="51831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a:extLst>
              <a:ext uri="{FF2B5EF4-FFF2-40B4-BE49-F238E27FC236}">
                <a16:creationId xmlns:a16="http://schemas.microsoft.com/office/drawing/2014/main" id="{99BA55FB-CD52-4A79-9FD4-AC69BEA75BA7}"/>
              </a:ext>
            </a:extLst>
          </p:cNvPr>
          <p:cNvSpPr>
            <a:spLocks noGrp="1"/>
          </p:cNvSpPr>
          <p:nvPr>
            <p:ph type="dt" sz="half" idx="10"/>
          </p:nvPr>
        </p:nvSpPr>
        <p:spPr/>
        <p:txBody>
          <a:bodyPr/>
          <a:lstStyle/>
          <a:p>
            <a:fld id="{446A0767-D356-4179-ADC2-1C323A67DF34}" type="datetimeFigureOut">
              <a:rPr lang="sk-SK" smtClean="0"/>
              <a:t>24. 4. 2022</a:t>
            </a:fld>
            <a:endParaRPr lang="sk-SK" dirty="0"/>
          </a:p>
        </p:txBody>
      </p:sp>
      <p:sp>
        <p:nvSpPr>
          <p:cNvPr id="8" name="Zástupný objekt pre pätu 7">
            <a:extLst>
              <a:ext uri="{FF2B5EF4-FFF2-40B4-BE49-F238E27FC236}">
                <a16:creationId xmlns:a16="http://schemas.microsoft.com/office/drawing/2014/main" id="{D757BEB4-EE3C-4753-AED8-4793EDD8FFC8}"/>
              </a:ext>
            </a:extLst>
          </p:cNvPr>
          <p:cNvSpPr>
            <a:spLocks noGrp="1"/>
          </p:cNvSpPr>
          <p:nvPr>
            <p:ph type="ftr" sz="quarter" idx="11"/>
          </p:nvPr>
        </p:nvSpPr>
        <p:spPr/>
        <p:txBody>
          <a:bodyPr/>
          <a:lstStyle/>
          <a:p>
            <a:endParaRPr lang="sk-SK" dirty="0"/>
          </a:p>
        </p:txBody>
      </p:sp>
      <p:sp>
        <p:nvSpPr>
          <p:cNvPr id="9" name="Zástupný objekt pre číslo snímky 8">
            <a:extLst>
              <a:ext uri="{FF2B5EF4-FFF2-40B4-BE49-F238E27FC236}">
                <a16:creationId xmlns:a16="http://schemas.microsoft.com/office/drawing/2014/main" id="{7250C0AF-781B-484C-B988-F1CFCF008DD7}"/>
              </a:ext>
            </a:extLst>
          </p:cNvPr>
          <p:cNvSpPr>
            <a:spLocks noGrp="1"/>
          </p:cNvSpPr>
          <p:nvPr>
            <p:ph type="sldNum" sz="quarter" idx="12"/>
          </p:nvPr>
        </p:nvSpPr>
        <p:spPr/>
        <p:txBody>
          <a:bodyPr/>
          <a:lstStyle/>
          <a:p>
            <a:fld id="{BBDCFA86-BB48-4AC4-90E9-5F10BAE4A863}" type="slidenum">
              <a:rPr lang="sk-SK" smtClean="0"/>
              <a:t>‹#›</a:t>
            </a:fld>
            <a:endParaRPr lang="sk-SK" dirty="0"/>
          </a:p>
        </p:txBody>
      </p:sp>
    </p:spTree>
    <p:extLst>
      <p:ext uri="{BB962C8B-B14F-4D97-AF65-F5344CB8AC3E}">
        <p14:creationId xmlns:p14="http://schemas.microsoft.com/office/powerpoint/2010/main" val="917151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6CAF3-5D96-4E2F-9F54-038001385F15}"/>
              </a:ext>
            </a:extLst>
          </p:cNvPr>
          <p:cNvSpPr>
            <a:spLocks noGrp="1"/>
          </p:cNvSpPr>
          <p:nvPr>
            <p:ph type="title"/>
          </p:nvPr>
        </p:nvSpPr>
        <p:spPr/>
        <p:txBody>
          <a:bodyPr/>
          <a:lstStyle/>
          <a:p>
            <a:r>
              <a:rPr lang="sk-SK"/>
              <a:t>Kliknutím upravte štýl predlohy nadpisu</a:t>
            </a:r>
          </a:p>
        </p:txBody>
      </p:sp>
      <p:sp>
        <p:nvSpPr>
          <p:cNvPr id="3" name="Zástupný objekt pre dátum 2">
            <a:extLst>
              <a:ext uri="{FF2B5EF4-FFF2-40B4-BE49-F238E27FC236}">
                <a16:creationId xmlns:a16="http://schemas.microsoft.com/office/drawing/2014/main" id="{20BD92F6-16D1-47B6-B80C-B2458C6E455D}"/>
              </a:ext>
            </a:extLst>
          </p:cNvPr>
          <p:cNvSpPr>
            <a:spLocks noGrp="1"/>
          </p:cNvSpPr>
          <p:nvPr>
            <p:ph type="dt" sz="half" idx="10"/>
          </p:nvPr>
        </p:nvSpPr>
        <p:spPr/>
        <p:txBody>
          <a:bodyPr/>
          <a:lstStyle/>
          <a:p>
            <a:fld id="{446A0767-D356-4179-ADC2-1C323A67DF34}" type="datetimeFigureOut">
              <a:rPr lang="sk-SK" smtClean="0"/>
              <a:t>24. 4. 2022</a:t>
            </a:fld>
            <a:endParaRPr lang="sk-SK" dirty="0"/>
          </a:p>
        </p:txBody>
      </p:sp>
      <p:sp>
        <p:nvSpPr>
          <p:cNvPr id="4" name="Zástupný objekt pre pätu 3">
            <a:extLst>
              <a:ext uri="{FF2B5EF4-FFF2-40B4-BE49-F238E27FC236}">
                <a16:creationId xmlns:a16="http://schemas.microsoft.com/office/drawing/2014/main" id="{4442ED4B-BB85-4616-84CD-49ABFEABADD7}"/>
              </a:ext>
            </a:extLst>
          </p:cNvPr>
          <p:cNvSpPr>
            <a:spLocks noGrp="1"/>
          </p:cNvSpPr>
          <p:nvPr>
            <p:ph type="ftr" sz="quarter" idx="11"/>
          </p:nvPr>
        </p:nvSpPr>
        <p:spPr/>
        <p:txBody>
          <a:bodyPr/>
          <a:lstStyle/>
          <a:p>
            <a:endParaRPr lang="sk-SK" dirty="0"/>
          </a:p>
        </p:txBody>
      </p:sp>
      <p:sp>
        <p:nvSpPr>
          <p:cNvPr id="5" name="Zástupný objekt pre číslo snímky 4">
            <a:extLst>
              <a:ext uri="{FF2B5EF4-FFF2-40B4-BE49-F238E27FC236}">
                <a16:creationId xmlns:a16="http://schemas.microsoft.com/office/drawing/2014/main" id="{C1F08255-0367-4910-8037-23C7E55D52B3}"/>
              </a:ext>
            </a:extLst>
          </p:cNvPr>
          <p:cNvSpPr>
            <a:spLocks noGrp="1"/>
          </p:cNvSpPr>
          <p:nvPr>
            <p:ph type="sldNum" sz="quarter" idx="12"/>
          </p:nvPr>
        </p:nvSpPr>
        <p:spPr/>
        <p:txBody>
          <a:bodyPr/>
          <a:lstStyle/>
          <a:p>
            <a:fld id="{BBDCFA86-BB48-4AC4-90E9-5F10BAE4A863}" type="slidenum">
              <a:rPr lang="sk-SK" smtClean="0"/>
              <a:t>‹#›</a:t>
            </a:fld>
            <a:endParaRPr lang="sk-SK" dirty="0"/>
          </a:p>
        </p:txBody>
      </p:sp>
    </p:spTree>
    <p:extLst>
      <p:ext uri="{BB962C8B-B14F-4D97-AF65-F5344CB8AC3E}">
        <p14:creationId xmlns:p14="http://schemas.microsoft.com/office/powerpoint/2010/main" val="2132826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6D5CE656-0E10-4E8D-9CBE-AB66B9E9CCD2}"/>
              </a:ext>
            </a:extLst>
          </p:cNvPr>
          <p:cNvSpPr>
            <a:spLocks noGrp="1"/>
          </p:cNvSpPr>
          <p:nvPr>
            <p:ph type="dt" sz="half" idx="10"/>
          </p:nvPr>
        </p:nvSpPr>
        <p:spPr/>
        <p:txBody>
          <a:bodyPr/>
          <a:lstStyle/>
          <a:p>
            <a:fld id="{446A0767-D356-4179-ADC2-1C323A67DF34}" type="datetimeFigureOut">
              <a:rPr lang="sk-SK" smtClean="0"/>
              <a:t>24. 4. 2022</a:t>
            </a:fld>
            <a:endParaRPr lang="sk-SK" dirty="0"/>
          </a:p>
        </p:txBody>
      </p:sp>
      <p:sp>
        <p:nvSpPr>
          <p:cNvPr id="3" name="Zástupný objekt pre pätu 2">
            <a:extLst>
              <a:ext uri="{FF2B5EF4-FFF2-40B4-BE49-F238E27FC236}">
                <a16:creationId xmlns:a16="http://schemas.microsoft.com/office/drawing/2014/main" id="{A8D79CBF-2FF6-413A-A1D9-983BBFEE9964}"/>
              </a:ext>
            </a:extLst>
          </p:cNvPr>
          <p:cNvSpPr>
            <a:spLocks noGrp="1"/>
          </p:cNvSpPr>
          <p:nvPr>
            <p:ph type="ftr" sz="quarter" idx="11"/>
          </p:nvPr>
        </p:nvSpPr>
        <p:spPr/>
        <p:txBody>
          <a:bodyPr/>
          <a:lstStyle/>
          <a:p>
            <a:endParaRPr lang="sk-SK" dirty="0"/>
          </a:p>
        </p:txBody>
      </p:sp>
      <p:sp>
        <p:nvSpPr>
          <p:cNvPr id="4" name="Zástupný objekt pre číslo snímky 3">
            <a:extLst>
              <a:ext uri="{FF2B5EF4-FFF2-40B4-BE49-F238E27FC236}">
                <a16:creationId xmlns:a16="http://schemas.microsoft.com/office/drawing/2014/main" id="{763D16AF-8E84-46E9-80D3-C21E3CE7ECD1}"/>
              </a:ext>
            </a:extLst>
          </p:cNvPr>
          <p:cNvSpPr>
            <a:spLocks noGrp="1"/>
          </p:cNvSpPr>
          <p:nvPr>
            <p:ph type="sldNum" sz="quarter" idx="12"/>
          </p:nvPr>
        </p:nvSpPr>
        <p:spPr/>
        <p:txBody>
          <a:bodyPr/>
          <a:lstStyle/>
          <a:p>
            <a:fld id="{BBDCFA86-BB48-4AC4-90E9-5F10BAE4A863}" type="slidenum">
              <a:rPr lang="sk-SK" smtClean="0"/>
              <a:t>‹#›</a:t>
            </a:fld>
            <a:endParaRPr lang="sk-SK" dirty="0"/>
          </a:p>
        </p:txBody>
      </p:sp>
    </p:spTree>
    <p:extLst>
      <p:ext uri="{BB962C8B-B14F-4D97-AF65-F5344CB8AC3E}">
        <p14:creationId xmlns:p14="http://schemas.microsoft.com/office/powerpoint/2010/main" val="16861205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BA61C1-6696-4E31-81D0-D4CA2D5EEBC1}"/>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sah 2">
            <a:extLst>
              <a:ext uri="{FF2B5EF4-FFF2-40B4-BE49-F238E27FC236}">
                <a16:creationId xmlns:a16="http://schemas.microsoft.com/office/drawing/2014/main" id="{EB40DDF4-DD31-48C0-9D07-16A1019F9C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text 3">
            <a:extLst>
              <a:ext uri="{FF2B5EF4-FFF2-40B4-BE49-F238E27FC236}">
                <a16:creationId xmlns:a16="http://schemas.microsoft.com/office/drawing/2014/main" id="{D67BC6BB-7A3F-4BC5-9218-8C55DC1A6A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ABBAE72E-00F3-4723-AFD8-F8A040F4E6D5}"/>
              </a:ext>
            </a:extLst>
          </p:cNvPr>
          <p:cNvSpPr>
            <a:spLocks noGrp="1"/>
          </p:cNvSpPr>
          <p:nvPr>
            <p:ph type="dt" sz="half" idx="10"/>
          </p:nvPr>
        </p:nvSpPr>
        <p:spPr/>
        <p:txBody>
          <a:bodyPr/>
          <a:lstStyle/>
          <a:p>
            <a:fld id="{446A0767-D356-4179-ADC2-1C323A67DF34}" type="datetimeFigureOut">
              <a:rPr lang="sk-SK" smtClean="0"/>
              <a:t>24. 4. 2022</a:t>
            </a:fld>
            <a:endParaRPr lang="sk-SK" dirty="0"/>
          </a:p>
        </p:txBody>
      </p:sp>
      <p:sp>
        <p:nvSpPr>
          <p:cNvPr id="6" name="Zástupný objekt pre pätu 5">
            <a:extLst>
              <a:ext uri="{FF2B5EF4-FFF2-40B4-BE49-F238E27FC236}">
                <a16:creationId xmlns:a16="http://schemas.microsoft.com/office/drawing/2014/main" id="{E06E516B-7643-4055-AB3C-594A5C4D608A}"/>
              </a:ext>
            </a:extLst>
          </p:cNvPr>
          <p:cNvSpPr>
            <a:spLocks noGrp="1"/>
          </p:cNvSpPr>
          <p:nvPr>
            <p:ph type="ftr" sz="quarter" idx="11"/>
          </p:nvPr>
        </p:nvSpPr>
        <p:spPr/>
        <p:txBody>
          <a:bodyPr/>
          <a:lstStyle/>
          <a:p>
            <a:endParaRPr lang="sk-SK" dirty="0"/>
          </a:p>
        </p:txBody>
      </p:sp>
      <p:sp>
        <p:nvSpPr>
          <p:cNvPr id="7" name="Zástupný objekt pre číslo snímky 6">
            <a:extLst>
              <a:ext uri="{FF2B5EF4-FFF2-40B4-BE49-F238E27FC236}">
                <a16:creationId xmlns:a16="http://schemas.microsoft.com/office/drawing/2014/main" id="{BA643A34-A6AF-4DFF-B531-C48F5A7914BF}"/>
              </a:ext>
            </a:extLst>
          </p:cNvPr>
          <p:cNvSpPr>
            <a:spLocks noGrp="1"/>
          </p:cNvSpPr>
          <p:nvPr>
            <p:ph type="sldNum" sz="quarter" idx="12"/>
          </p:nvPr>
        </p:nvSpPr>
        <p:spPr/>
        <p:txBody>
          <a:bodyPr/>
          <a:lstStyle/>
          <a:p>
            <a:fld id="{BBDCFA86-BB48-4AC4-90E9-5F10BAE4A863}" type="slidenum">
              <a:rPr lang="sk-SK" smtClean="0"/>
              <a:t>‹#›</a:t>
            </a:fld>
            <a:endParaRPr lang="sk-SK" dirty="0"/>
          </a:p>
        </p:txBody>
      </p:sp>
    </p:spTree>
    <p:extLst>
      <p:ext uri="{BB962C8B-B14F-4D97-AF65-F5344CB8AC3E}">
        <p14:creationId xmlns:p14="http://schemas.microsoft.com/office/powerpoint/2010/main" val="3155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5293AD-BB5C-48DF-8CE1-DA0A3D772A49}"/>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BD9D95CE-6928-4F72-A54F-F77FF2655AFF}"/>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C8F9CA73-D4D7-4D49-9847-D81D50719CA1}"/>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5" name="Zástupný objekt pre pätu 4">
            <a:extLst>
              <a:ext uri="{FF2B5EF4-FFF2-40B4-BE49-F238E27FC236}">
                <a16:creationId xmlns:a16="http://schemas.microsoft.com/office/drawing/2014/main" id="{7D83A9AF-3E6F-4C95-969C-A31BBB763178}"/>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08B9580A-277D-47B4-9CA0-41AAACBE430E}"/>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2198903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6CB412-5AE9-486F-B7C6-DFA3641AF5CF}"/>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rázok 2">
            <a:extLst>
              <a:ext uri="{FF2B5EF4-FFF2-40B4-BE49-F238E27FC236}">
                <a16:creationId xmlns:a16="http://schemas.microsoft.com/office/drawing/2014/main" id="{48DB2EC6-AD67-4475-9AF2-4D40346219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text 3">
            <a:extLst>
              <a:ext uri="{FF2B5EF4-FFF2-40B4-BE49-F238E27FC236}">
                <a16:creationId xmlns:a16="http://schemas.microsoft.com/office/drawing/2014/main" id="{BD5DBE14-ACD1-4588-A9E8-BEE5036B8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9C938F27-3AD1-4587-904C-AAEA14834BC2}"/>
              </a:ext>
            </a:extLst>
          </p:cNvPr>
          <p:cNvSpPr>
            <a:spLocks noGrp="1"/>
          </p:cNvSpPr>
          <p:nvPr>
            <p:ph type="dt" sz="half" idx="10"/>
          </p:nvPr>
        </p:nvSpPr>
        <p:spPr/>
        <p:txBody>
          <a:bodyPr/>
          <a:lstStyle/>
          <a:p>
            <a:fld id="{446A0767-D356-4179-ADC2-1C323A67DF34}" type="datetimeFigureOut">
              <a:rPr lang="sk-SK" smtClean="0"/>
              <a:t>24. 4. 2022</a:t>
            </a:fld>
            <a:endParaRPr lang="sk-SK" dirty="0"/>
          </a:p>
        </p:txBody>
      </p:sp>
      <p:sp>
        <p:nvSpPr>
          <p:cNvPr id="6" name="Zástupný objekt pre pätu 5">
            <a:extLst>
              <a:ext uri="{FF2B5EF4-FFF2-40B4-BE49-F238E27FC236}">
                <a16:creationId xmlns:a16="http://schemas.microsoft.com/office/drawing/2014/main" id="{59841B0D-2BB6-4D0D-AE24-08F92A060417}"/>
              </a:ext>
            </a:extLst>
          </p:cNvPr>
          <p:cNvSpPr>
            <a:spLocks noGrp="1"/>
          </p:cNvSpPr>
          <p:nvPr>
            <p:ph type="ftr" sz="quarter" idx="11"/>
          </p:nvPr>
        </p:nvSpPr>
        <p:spPr/>
        <p:txBody>
          <a:bodyPr/>
          <a:lstStyle/>
          <a:p>
            <a:endParaRPr lang="sk-SK" dirty="0"/>
          </a:p>
        </p:txBody>
      </p:sp>
      <p:sp>
        <p:nvSpPr>
          <p:cNvPr id="7" name="Zástupný objekt pre číslo snímky 6">
            <a:extLst>
              <a:ext uri="{FF2B5EF4-FFF2-40B4-BE49-F238E27FC236}">
                <a16:creationId xmlns:a16="http://schemas.microsoft.com/office/drawing/2014/main" id="{A0079216-136D-4093-A9B6-DE44A3F3F925}"/>
              </a:ext>
            </a:extLst>
          </p:cNvPr>
          <p:cNvSpPr>
            <a:spLocks noGrp="1"/>
          </p:cNvSpPr>
          <p:nvPr>
            <p:ph type="sldNum" sz="quarter" idx="12"/>
          </p:nvPr>
        </p:nvSpPr>
        <p:spPr/>
        <p:txBody>
          <a:bodyPr/>
          <a:lstStyle/>
          <a:p>
            <a:fld id="{BBDCFA86-BB48-4AC4-90E9-5F10BAE4A863}" type="slidenum">
              <a:rPr lang="sk-SK" smtClean="0"/>
              <a:t>‹#›</a:t>
            </a:fld>
            <a:endParaRPr lang="sk-SK" dirty="0"/>
          </a:p>
        </p:txBody>
      </p:sp>
    </p:spTree>
    <p:extLst>
      <p:ext uri="{BB962C8B-B14F-4D97-AF65-F5344CB8AC3E}">
        <p14:creationId xmlns:p14="http://schemas.microsoft.com/office/powerpoint/2010/main" val="26579338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8762B0-932F-49F9-941A-4C46FE7286DD}"/>
              </a:ext>
            </a:extLst>
          </p:cNvPr>
          <p:cNvSpPr>
            <a:spLocks noGrp="1"/>
          </p:cNvSpPr>
          <p:nvPr>
            <p:ph type="title"/>
          </p:nvPr>
        </p:nvSpPr>
        <p:spPr/>
        <p:txBody>
          <a:bodyPr/>
          <a:lstStyle/>
          <a:p>
            <a:r>
              <a:rPr lang="sk-SK"/>
              <a:t>Kliknutím upravte štýl predlohy nadpisu</a:t>
            </a:r>
          </a:p>
        </p:txBody>
      </p:sp>
      <p:sp>
        <p:nvSpPr>
          <p:cNvPr id="3" name="Zástupný zvislý text 2">
            <a:extLst>
              <a:ext uri="{FF2B5EF4-FFF2-40B4-BE49-F238E27FC236}">
                <a16:creationId xmlns:a16="http://schemas.microsoft.com/office/drawing/2014/main" id="{E17EBE20-341D-4C2B-BF73-2E8127E01A3A}"/>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5890A183-8373-478F-B8E0-B270069558AE}"/>
              </a:ext>
            </a:extLst>
          </p:cNvPr>
          <p:cNvSpPr>
            <a:spLocks noGrp="1"/>
          </p:cNvSpPr>
          <p:nvPr>
            <p:ph type="dt" sz="half" idx="10"/>
          </p:nvPr>
        </p:nvSpPr>
        <p:spPr/>
        <p:txBody>
          <a:bodyPr/>
          <a:lstStyle/>
          <a:p>
            <a:fld id="{446A0767-D356-4179-ADC2-1C323A67DF34}" type="datetimeFigureOut">
              <a:rPr lang="sk-SK" smtClean="0"/>
              <a:t>24. 4. 2022</a:t>
            </a:fld>
            <a:endParaRPr lang="sk-SK" dirty="0"/>
          </a:p>
        </p:txBody>
      </p:sp>
      <p:sp>
        <p:nvSpPr>
          <p:cNvPr id="5" name="Zástupný objekt pre pätu 4">
            <a:extLst>
              <a:ext uri="{FF2B5EF4-FFF2-40B4-BE49-F238E27FC236}">
                <a16:creationId xmlns:a16="http://schemas.microsoft.com/office/drawing/2014/main" id="{F85AC702-2999-4417-A907-A73E222C0C79}"/>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71771C31-745A-4CCE-909B-7FF41C538E0C}"/>
              </a:ext>
            </a:extLst>
          </p:cNvPr>
          <p:cNvSpPr>
            <a:spLocks noGrp="1"/>
          </p:cNvSpPr>
          <p:nvPr>
            <p:ph type="sldNum" sz="quarter" idx="12"/>
          </p:nvPr>
        </p:nvSpPr>
        <p:spPr/>
        <p:txBody>
          <a:bodyPr/>
          <a:lstStyle/>
          <a:p>
            <a:fld id="{BBDCFA86-BB48-4AC4-90E9-5F10BAE4A863}" type="slidenum">
              <a:rPr lang="sk-SK" smtClean="0"/>
              <a:t>‹#›</a:t>
            </a:fld>
            <a:endParaRPr lang="sk-SK" dirty="0"/>
          </a:p>
        </p:txBody>
      </p:sp>
    </p:spTree>
    <p:extLst>
      <p:ext uri="{BB962C8B-B14F-4D97-AF65-F5344CB8AC3E}">
        <p14:creationId xmlns:p14="http://schemas.microsoft.com/office/powerpoint/2010/main" val="10034974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8F3A8257-8A6A-437F-A7E0-DBE9D29635B3}"/>
              </a:ext>
            </a:extLst>
          </p:cNvPr>
          <p:cNvSpPr>
            <a:spLocks noGrp="1"/>
          </p:cNvSpPr>
          <p:nvPr>
            <p:ph type="title" orient="vert"/>
          </p:nvPr>
        </p:nvSpPr>
        <p:spPr>
          <a:xfrm>
            <a:off x="8724900" y="365125"/>
            <a:ext cx="2628900" cy="5811838"/>
          </a:xfrm>
        </p:spPr>
        <p:txBody>
          <a:bodyPr vert="eaVert"/>
          <a:lstStyle/>
          <a:p>
            <a:r>
              <a:rPr lang="sk-SK"/>
              <a:t>Kliknutím upravte štýl predlohy nadpisu</a:t>
            </a:r>
          </a:p>
        </p:txBody>
      </p:sp>
      <p:sp>
        <p:nvSpPr>
          <p:cNvPr id="3" name="Zástupný zvislý text 2">
            <a:extLst>
              <a:ext uri="{FF2B5EF4-FFF2-40B4-BE49-F238E27FC236}">
                <a16:creationId xmlns:a16="http://schemas.microsoft.com/office/drawing/2014/main" id="{843705D3-6663-4D77-B6C4-10A013604E8D}"/>
              </a:ext>
            </a:extLst>
          </p:cNvPr>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53F2BE02-49D8-49BE-B810-5D94F2F57D19}"/>
              </a:ext>
            </a:extLst>
          </p:cNvPr>
          <p:cNvSpPr>
            <a:spLocks noGrp="1"/>
          </p:cNvSpPr>
          <p:nvPr>
            <p:ph type="dt" sz="half" idx="10"/>
          </p:nvPr>
        </p:nvSpPr>
        <p:spPr/>
        <p:txBody>
          <a:bodyPr/>
          <a:lstStyle/>
          <a:p>
            <a:fld id="{446A0767-D356-4179-ADC2-1C323A67DF34}" type="datetimeFigureOut">
              <a:rPr lang="sk-SK" smtClean="0"/>
              <a:t>24. 4. 2022</a:t>
            </a:fld>
            <a:endParaRPr lang="sk-SK" dirty="0"/>
          </a:p>
        </p:txBody>
      </p:sp>
      <p:sp>
        <p:nvSpPr>
          <p:cNvPr id="5" name="Zástupný objekt pre pätu 4">
            <a:extLst>
              <a:ext uri="{FF2B5EF4-FFF2-40B4-BE49-F238E27FC236}">
                <a16:creationId xmlns:a16="http://schemas.microsoft.com/office/drawing/2014/main" id="{7CE56E1B-9A69-4003-9211-413411252CE5}"/>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5DB8325B-0A78-4F03-AA6B-76579BF359B8}"/>
              </a:ext>
            </a:extLst>
          </p:cNvPr>
          <p:cNvSpPr>
            <a:spLocks noGrp="1"/>
          </p:cNvSpPr>
          <p:nvPr>
            <p:ph type="sldNum" sz="quarter" idx="12"/>
          </p:nvPr>
        </p:nvSpPr>
        <p:spPr/>
        <p:txBody>
          <a:bodyPr/>
          <a:lstStyle/>
          <a:p>
            <a:fld id="{BBDCFA86-BB48-4AC4-90E9-5F10BAE4A863}" type="slidenum">
              <a:rPr lang="sk-SK" smtClean="0"/>
              <a:t>‹#›</a:t>
            </a:fld>
            <a:endParaRPr lang="sk-SK" dirty="0"/>
          </a:p>
        </p:txBody>
      </p:sp>
    </p:spTree>
    <p:extLst>
      <p:ext uri="{BB962C8B-B14F-4D97-AF65-F5344CB8AC3E}">
        <p14:creationId xmlns:p14="http://schemas.microsoft.com/office/powerpoint/2010/main" val="3676164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7256B3-5692-402D-8820-BE60E9CCD187}"/>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p>
        </p:txBody>
      </p:sp>
      <p:sp>
        <p:nvSpPr>
          <p:cNvPr id="3" name="Zástupný text 2">
            <a:extLst>
              <a:ext uri="{FF2B5EF4-FFF2-40B4-BE49-F238E27FC236}">
                <a16:creationId xmlns:a16="http://schemas.microsoft.com/office/drawing/2014/main" id="{A125BAF9-1DF8-4454-AA19-013211617D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AE669D4C-A477-40F4-B09B-B915A02DBB8D}"/>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5" name="Zástupný objekt pre pätu 4">
            <a:extLst>
              <a:ext uri="{FF2B5EF4-FFF2-40B4-BE49-F238E27FC236}">
                <a16:creationId xmlns:a16="http://schemas.microsoft.com/office/drawing/2014/main" id="{DE5CBAE9-18AB-46D5-B63B-89FCBE1A1677}"/>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C5F6859C-8646-425F-904C-6BAF91404F18}"/>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27118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9AB390-20B8-44A5-8BE4-64C15D0E4D8E}"/>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8EF68553-C946-4FFA-81F1-9E41E0946CC2}"/>
              </a:ext>
            </a:extLst>
          </p:cNvPr>
          <p:cNvSpPr>
            <a:spLocks noGrp="1"/>
          </p:cNvSpPr>
          <p:nvPr>
            <p:ph sz="half" idx="1"/>
          </p:nvPr>
        </p:nvSpPr>
        <p:spPr>
          <a:xfrm>
            <a:off x="838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a:extLst>
              <a:ext uri="{FF2B5EF4-FFF2-40B4-BE49-F238E27FC236}">
                <a16:creationId xmlns:a16="http://schemas.microsoft.com/office/drawing/2014/main" id="{A16C46B1-5BF3-47EE-B972-AFAA84A6A79E}"/>
              </a:ext>
            </a:extLst>
          </p:cNvPr>
          <p:cNvSpPr>
            <a:spLocks noGrp="1"/>
          </p:cNvSpPr>
          <p:nvPr>
            <p:ph sz="half" idx="2"/>
          </p:nvPr>
        </p:nvSpPr>
        <p:spPr>
          <a:xfrm>
            <a:off x="6172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a:extLst>
              <a:ext uri="{FF2B5EF4-FFF2-40B4-BE49-F238E27FC236}">
                <a16:creationId xmlns:a16="http://schemas.microsoft.com/office/drawing/2014/main" id="{1F8564DF-17BF-49C0-8157-88009A4578C1}"/>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6" name="Zástupný objekt pre pätu 5">
            <a:extLst>
              <a:ext uri="{FF2B5EF4-FFF2-40B4-BE49-F238E27FC236}">
                <a16:creationId xmlns:a16="http://schemas.microsoft.com/office/drawing/2014/main" id="{8903CA9D-B1C0-41B9-9589-F7E5F40EF7D6}"/>
              </a:ext>
            </a:extLst>
          </p:cNvPr>
          <p:cNvSpPr>
            <a:spLocks noGrp="1"/>
          </p:cNvSpPr>
          <p:nvPr>
            <p:ph type="ftr" sz="quarter" idx="11"/>
          </p:nvPr>
        </p:nvSpPr>
        <p:spPr/>
        <p:txBody>
          <a:bodyPr/>
          <a:lstStyle/>
          <a:p>
            <a:endParaRPr lang="sk-SK" dirty="0"/>
          </a:p>
        </p:txBody>
      </p:sp>
      <p:sp>
        <p:nvSpPr>
          <p:cNvPr id="7" name="Zástupný objekt pre číslo snímky 6">
            <a:extLst>
              <a:ext uri="{FF2B5EF4-FFF2-40B4-BE49-F238E27FC236}">
                <a16:creationId xmlns:a16="http://schemas.microsoft.com/office/drawing/2014/main" id="{34168EF3-543B-402B-A309-C827A58C130F}"/>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1302350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015FDC-4327-40F2-A162-C3F042E388CC}"/>
              </a:ext>
            </a:extLst>
          </p:cNvPr>
          <p:cNvSpPr>
            <a:spLocks noGrp="1"/>
          </p:cNvSpPr>
          <p:nvPr>
            <p:ph type="title"/>
          </p:nvPr>
        </p:nvSpPr>
        <p:spPr>
          <a:xfrm>
            <a:off x="839788" y="365125"/>
            <a:ext cx="10515600" cy="1325563"/>
          </a:xfrm>
        </p:spPr>
        <p:txBody>
          <a:bodyPr/>
          <a:lstStyle/>
          <a:p>
            <a:r>
              <a:rPr lang="sk-SK"/>
              <a:t>Kliknutím upravte štýl predlohy nadpisu</a:t>
            </a:r>
          </a:p>
        </p:txBody>
      </p:sp>
      <p:sp>
        <p:nvSpPr>
          <p:cNvPr id="3" name="Zástupný text 2">
            <a:extLst>
              <a:ext uri="{FF2B5EF4-FFF2-40B4-BE49-F238E27FC236}">
                <a16:creationId xmlns:a16="http://schemas.microsoft.com/office/drawing/2014/main" id="{69113B01-417C-42D9-B73B-9DAD79E7EA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F8D49835-A0E3-4E39-B4F9-4FDE0A9346ED}"/>
              </a:ext>
            </a:extLst>
          </p:cNvPr>
          <p:cNvSpPr>
            <a:spLocks noGrp="1"/>
          </p:cNvSpPr>
          <p:nvPr>
            <p:ph sz="half" idx="2"/>
          </p:nvPr>
        </p:nvSpPr>
        <p:spPr>
          <a:xfrm>
            <a:off x="839788" y="2505075"/>
            <a:ext cx="515778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text 4">
            <a:extLst>
              <a:ext uri="{FF2B5EF4-FFF2-40B4-BE49-F238E27FC236}">
                <a16:creationId xmlns:a16="http://schemas.microsoft.com/office/drawing/2014/main" id="{94F8A38C-8AE6-43DD-899E-4A89515E89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7DFA0C1F-013E-48D0-9482-D266165E6581}"/>
              </a:ext>
            </a:extLst>
          </p:cNvPr>
          <p:cNvSpPr>
            <a:spLocks noGrp="1"/>
          </p:cNvSpPr>
          <p:nvPr>
            <p:ph sz="quarter" idx="4"/>
          </p:nvPr>
        </p:nvSpPr>
        <p:spPr>
          <a:xfrm>
            <a:off x="6172200" y="2505075"/>
            <a:ext cx="51831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a:extLst>
              <a:ext uri="{FF2B5EF4-FFF2-40B4-BE49-F238E27FC236}">
                <a16:creationId xmlns:a16="http://schemas.microsoft.com/office/drawing/2014/main" id="{1A51B9C2-AE0B-4C4C-9ABE-F1096948B336}"/>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8" name="Zástupný objekt pre pätu 7">
            <a:extLst>
              <a:ext uri="{FF2B5EF4-FFF2-40B4-BE49-F238E27FC236}">
                <a16:creationId xmlns:a16="http://schemas.microsoft.com/office/drawing/2014/main" id="{21C68750-F051-4047-AEEE-5B298D399A4A}"/>
              </a:ext>
            </a:extLst>
          </p:cNvPr>
          <p:cNvSpPr>
            <a:spLocks noGrp="1"/>
          </p:cNvSpPr>
          <p:nvPr>
            <p:ph type="ftr" sz="quarter" idx="11"/>
          </p:nvPr>
        </p:nvSpPr>
        <p:spPr/>
        <p:txBody>
          <a:bodyPr/>
          <a:lstStyle/>
          <a:p>
            <a:endParaRPr lang="sk-SK" dirty="0"/>
          </a:p>
        </p:txBody>
      </p:sp>
      <p:sp>
        <p:nvSpPr>
          <p:cNvPr id="9" name="Zástupný objekt pre číslo snímky 8">
            <a:extLst>
              <a:ext uri="{FF2B5EF4-FFF2-40B4-BE49-F238E27FC236}">
                <a16:creationId xmlns:a16="http://schemas.microsoft.com/office/drawing/2014/main" id="{17D253B1-CD79-4E2F-910C-7854FE40EE8D}"/>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2401585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ECE1C8-926D-4F44-98B1-D70DB2D79986}"/>
              </a:ext>
            </a:extLst>
          </p:cNvPr>
          <p:cNvSpPr>
            <a:spLocks noGrp="1"/>
          </p:cNvSpPr>
          <p:nvPr>
            <p:ph type="title"/>
          </p:nvPr>
        </p:nvSpPr>
        <p:spPr/>
        <p:txBody>
          <a:bodyPr/>
          <a:lstStyle/>
          <a:p>
            <a:r>
              <a:rPr lang="sk-SK"/>
              <a:t>Kliknutím upravte štýl predlohy nadpisu</a:t>
            </a:r>
          </a:p>
        </p:txBody>
      </p:sp>
      <p:sp>
        <p:nvSpPr>
          <p:cNvPr id="3" name="Zástupný objekt pre dátum 2">
            <a:extLst>
              <a:ext uri="{FF2B5EF4-FFF2-40B4-BE49-F238E27FC236}">
                <a16:creationId xmlns:a16="http://schemas.microsoft.com/office/drawing/2014/main" id="{3B81C5C9-6E52-4368-9A6A-4944E938F95F}"/>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4" name="Zástupný objekt pre pätu 3">
            <a:extLst>
              <a:ext uri="{FF2B5EF4-FFF2-40B4-BE49-F238E27FC236}">
                <a16:creationId xmlns:a16="http://schemas.microsoft.com/office/drawing/2014/main" id="{5369C2E6-A163-46EF-8870-BEDB2127401D}"/>
              </a:ext>
            </a:extLst>
          </p:cNvPr>
          <p:cNvSpPr>
            <a:spLocks noGrp="1"/>
          </p:cNvSpPr>
          <p:nvPr>
            <p:ph type="ftr" sz="quarter" idx="11"/>
          </p:nvPr>
        </p:nvSpPr>
        <p:spPr/>
        <p:txBody>
          <a:bodyPr/>
          <a:lstStyle/>
          <a:p>
            <a:endParaRPr lang="sk-SK" dirty="0"/>
          </a:p>
        </p:txBody>
      </p:sp>
      <p:sp>
        <p:nvSpPr>
          <p:cNvPr id="5" name="Zástupný objekt pre číslo snímky 4">
            <a:extLst>
              <a:ext uri="{FF2B5EF4-FFF2-40B4-BE49-F238E27FC236}">
                <a16:creationId xmlns:a16="http://schemas.microsoft.com/office/drawing/2014/main" id="{2F0A60D7-D11A-48A7-B196-05D8BB1C0F70}"/>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2674439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3FAE3238-9A78-4D9C-AF02-96D12E280F9F}"/>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3" name="Zástupný objekt pre pätu 2">
            <a:extLst>
              <a:ext uri="{FF2B5EF4-FFF2-40B4-BE49-F238E27FC236}">
                <a16:creationId xmlns:a16="http://schemas.microsoft.com/office/drawing/2014/main" id="{E0A4EC3E-8963-42A7-B422-70316685EA17}"/>
              </a:ext>
            </a:extLst>
          </p:cNvPr>
          <p:cNvSpPr>
            <a:spLocks noGrp="1"/>
          </p:cNvSpPr>
          <p:nvPr>
            <p:ph type="ftr" sz="quarter" idx="11"/>
          </p:nvPr>
        </p:nvSpPr>
        <p:spPr/>
        <p:txBody>
          <a:bodyPr/>
          <a:lstStyle/>
          <a:p>
            <a:endParaRPr lang="sk-SK" dirty="0"/>
          </a:p>
        </p:txBody>
      </p:sp>
      <p:sp>
        <p:nvSpPr>
          <p:cNvPr id="4" name="Zástupný objekt pre číslo snímky 3">
            <a:extLst>
              <a:ext uri="{FF2B5EF4-FFF2-40B4-BE49-F238E27FC236}">
                <a16:creationId xmlns:a16="http://schemas.microsoft.com/office/drawing/2014/main" id="{8FD7F483-E37C-4EBC-8097-425E97D4B665}"/>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1704112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450E93-2A81-476E-A5F5-D96DAE393949}"/>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sah 2">
            <a:extLst>
              <a:ext uri="{FF2B5EF4-FFF2-40B4-BE49-F238E27FC236}">
                <a16:creationId xmlns:a16="http://schemas.microsoft.com/office/drawing/2014/main" id="{58E57C1D-1EC3-42AE-AC88-1FDD7380B9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text 3">
            <a:extLst>
              <a:ext uri="{FF2B5EF4-FFF2-40B4-BE49-F238E27FC236}">
                <a16:creationId xmlns:a16="http://schemas.microsoft.com/office/drawing/2014/main" id="{BAF5739D-1A9D-4B69-ABE7-9AD7F5C9A7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7826F9F9-ACA5-4304-984F-F2EEE51FBCCF}"/>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6" name="Zástupný objekt pre pätu 5">
            <a:extLst>
              <a:ext uri="{FF2B5EF4-FFF2-40B4-BE49-F238E27FC236}">
                <a16:creationId xmlns:a16="http://schemas.microsoft.com/office/drawing/2014/main" id="{EFBB4F3A-CEAF-40B2-B5DE-FFC03E6FECE9}"/>
              </a:ext>
            </a:extLst>
          </p:cNvPr>
          <p:cNvSpPr>
            <a:spLocks noGrp="1"/>
          </p:cNvSpPr>
          <p:nvPr>
            <p:ph type="ftr" sz="quarter" idx="11"/>
          </p:nvPr>
        </p:nvSpPr>
        <p:spPr/>
        <p:txBody>
          <a:bodyPr/>
          <a:lstStyle/>
          <a:p>
            <a:endParaRPr lang="sk-SK" dirty="0"/>
          </a:p>
        </p:txBody>
      </p:sp>
      <p:sp>
        <p:nvSpPr>
          <p:cNvPr id="7" name="Zástupný objekt pre číslo snímky 6">
            <a:extLst>
              <a:ext uri="{FF2B5EF4-FFF2-40B4-BE49-F238E27FC236}">
                <a16:creationId xmlns:a16="http://schemas.microsoft.com/office/drawing/2014/main" id="{DD29CC16-35AF-4B05-A65C-D8CEFC77370F}"/>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2212472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8EAAAD-F9FE-49B5-97BA-5E0A684D51FB}"/>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rázok 2">
            <a:extLst>
              <a:ext uri="{FF2B5EF4-FFF2-40B4-BE49-F238E27FC236}">
                <a16:creationId xmlns:a16="http://schemas.microsoft.com/office/drawing/2014/main" id="{7022570F-DEA8-4C74-B627-62CFA0899A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text 3">
            <a:extLst>
              <a:ext uri="{FF2B5EF4-FFF2-40B4-BE49-F238E27FC236}">
                <a16:creationId xmlns:a16="http://schemas.microsoft.com/office/drawing/2014/main" id="{5FB38313-0928-496D-8A90-DE012B41BA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FD86BD7F-E9B2-4794-AA4D-8AF899B638F9}"/>
              </a:ext>
            </a:extLst>
          </p:cNvPr>
          <p:cNvSpPr>
            <a:spLocks noGrp="1"/>
          </p:cNvSpPr>
          <p:nvPr>
            <p:ph type="dt" sz="half" idx="10"/>
          </p:nvPr>
        </p:nvSpPr>
        <p:spPr/>
        <p:txBody>
          <a:bodyPr/>
          <a:lstStyle/>
          <a:p>
            <a:fld id="{446A0767-D356-4179-ADC2-1C323A67DF34}" type="datetimeFigureOut">
              <a:rPr lang="sk-SK" smtClean="0"/>
              <a:pPr/>
              <a:t>24. 4. 2022</a:t>
            </a:fld>
            <a:endParaRPr lang="sk-SK" dirty="0"/>
          </a:p>
        </p:txBody>
      </p:sp>
      <p:sp>
        <p:nvSpPr>
          <p:cNvPr id="6" name="Zástupný objekt pre pätu 5">
            <a:extLst>
              <a:ext uri="{FF2B5EF4-FFF2-40B4-BE49-F238E27FC236}">
                <a16:creationId xmlns:a16="http://schemas.microsoft.com/office/drawing/2014/main" id="{A471D6BD-33F6-419F-A1D6-B4BAF04F8EC8}"/>
              </a:ext>
            </a:extLst>
          </p:cNvPr>
          <p:cNvSpPr>
            <a:spLocks noGrp="1"/>
          </p:cNvSpPr>
          <p:nvPr>
            <p:ph type="ftr" sz="quarter" idx="11"/>
          </p:nvPr>
        </p:nvSpPr>
        <p:spPr/>
        <p:txBody>
          <a:bodyPr/>
          <a:lstStyle/>
          <a:p>
            <a:endParaRPr lang="sk-SK" dirty="0"/>
          </a:p>
        </p:txBody>
      </p:sp>
      <p:sp>
        <p:nvSpPr>
          <p:cNvPr id="7" name="Zástupný objekt pre číslo snímky 6">
            <a:extLst>
              <a:ext uri="{FF2B5EF4-FFF2-40B4-BE49-F238E27FC236}">
                <a16:creationId xmlns:a16="http://schemas.microsoft.com/office/drawing/2014/main" id="{4F313E72-193F-4C8B-8C71-D6D7120C93BC}"/>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40838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0">
              <a:srgbClr val="63D3EE">
                <a:lumMod val="94000"/>
                <a:lumOff val="6000"/>
              </a:srgbClr>
            </a:gs>
            <a:gs pos="0">
              <a:schemeClr val="bg2">
                <a:tint val="97000"/>
                <a:hueMod val="92000"/>
                <a:satMod val="169000"/>
                <a:lumMod val="164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E454F64D-ED62-431F-8AA5-0EF5879D03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p>
        </p:txBody>
      </p:sp>
      <p:sp>
        <p:nvSpPr>
          <p:cNvPr id="3" name="Zástupný text 2">
            <a:extLst>
              <a:ext uri="{FF2B5EF4-FFF2-40B4-BE49-F238E27FC236}">
                <a16:creationId xmlns:a16="http://schemas.microsoft.com/office/drawing/2014/main" id="{175444A0-CD4B-4995-B0E2-561A3260D7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43679033-72E6-4717-8D5B-5C02A098D7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A0767-D356-4179-ADC2-1C323A67DF34}" type="datetimeFigureOut">
              <a:rPr lang="sk-SK" smtClean="0"/>
              <a:pPr/>
              <a:t>24. 4. 2022</a:t>
            </a:fld>
            <a:endParaRPr lang="sk-SK" dirty="0"/>
          </a:p>
        </p:txBody>
      </p:sp>
      <p:sp>
        <p:nvSpPr>
          <p:cNvPr id="5" name="Zástupný objekt pre pätu 4">
            <a:extLst>
              <a:ext uri="{FF2B5EF4-FFF2-40B4-BE49-F238E27FC236}">
                <a16:creationId xmlns:a16="http://schemas.microsoft.com/office/drawing/2014/main" id="{35F1683D-7220-4BFD-B31F-FD5C34091C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dirty="0"/>
          </a:p>
        </p:txBody>
      </p:sp>
      <p:sp>
        <p:nvSpPr>
          <p:cNvPr id="6" name="Zástupný objekt pre číslo snímky 5">
            <a:extLst>
              <a:ext uri="{FF2B5EF4-FFF2-40B4-BE49-F238E27FC236}">
                <a16:creationId xmlns:a16="http://schemas.microsoft.com/office/drawing/2014/main" id="{98715365-0F70-4860-BD89-E2453D80D7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50781903"/>
      </p:ext>
    </p:extLst>
  </p:cSld>
  <p:clrMap bg1="lt1" tx1="dk1" bg2="lt2" tx2="dk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 id="2147484072" r:id="rId10"/>
    <p:sldLayoutId id="21474840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1E02DFAF-510D-4773-9E1C-2CEBC83DF3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p>
        </p:txBody>
      </p:sp>
      <p:sp>
        <p:nvSpPr>
          <p:cNvPr id="3" name="Zástupný text 2">
            <a:extLst>
              <a:ext uri="{FF2B5EF4-FFF2-40B4-BE49-F238E27FC236}">
                <a16:creationId xmlns:a16="http://schemas.microsoft.com/office/drawing/2014/main" id="{9CCFB97B-4B09-4CD0-9C1A-488078A7FE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E0126809-30FA-431C-8F20-53A5FAD75B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A0767-D356-4179-ADC2-1C323A67DF34}" type="datetimeFigureOut">
              <a:rPr lang="sk-SK" smtClean="0"/>
              <a:pPr/>
              <a:t>24. 4. 2022</a:t>
            </a:fld>
            <a:endParaRPr lang="sk-SK" dirty="0"/>
          </a:p>
        </p:txBody>
      </p:sp>
      <p:sp>
        <p:nvSpPr>
          <p:cNvPr id="5" name="Zástupný objekt pre pätu 4">
            <a:extLst>
              <a:ext uri="{FF2B5EF4-FFF2-40B4-BE49-F238E27FC236}">
                <a16:creationId xmlns:a16="http://schemas.microsoft.com/office/drawing/2014/main" id="{AFD9D385-85B6-4533-8B47-D2E216D165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dirty="0"/>
          </a:p>
        </p:txBody>
      </p:sp>
      <p:sp>
        <p:nvSpPr>
          <p:cNvPr id="6" name="Zástupný objekt pre číslo snímky 5">
            <a:extLst>
              <a:ext uri="{FF2B5EF4-FFF2-40B4-BE49-F238E27FC236}">
                <a16:creationId xmlns:a16="http://schemas.microsoft.com/office/drawing/2014/main" id="{27C34FD4-BFEA-4FB1-BA36-74C52FAA0F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848509217"/>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image" Target="../media/image11.jp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de-DE"/>
          </a:p>
        </p:txBody>
      </p:sp>
      <p:sp>
        <p:nvSpPr>
          <p:cNvPr id="3" name="Zástupný symbol obsahu 2"/>
          <p:cNvSpPr>
            <a:spLocks noGrp="1"/>
          </p:cNvSpPr>
          <p:nvPr>
            <p:ph idx="1"/>
          </p:nvPr>
        </p:nvSpPr>
        <p:spPr/>
        <p:txBody>
          <a:bodyPr/>
          <a:lstStyle/>
          <a:p>
            <a:endParaRPr lang="de-DE" dirty="0"/>
          </a:p>
        </p:txBody>
      </p:sp>
      <p:pic>
        <p:nvPicPr>
          <p:cNvPr id="4" name="Obrázok 3"/>
          <p:cNvPicPr>
            <a:picLocks noChangeAspect="1"/>
          </p:cNvPicPr>
          <p:nvPr/>
        </p:nvPicPr>
        <p:blipFill>
          <a:blip r:embed="rId2" cstate="print"/>
          <a:stretch>
            <a:fillRect/>
          </a:stretch>
        </p:blipFill>
        <p:spPr>
          <a:xfrm>
            <a:off x="0" y="59277"/>
            <a:ext cx="12192000" cy="6858000"/>
          </a:xfrm>
          <a:prstGeom prst="rect">
            <a:avLst/>
          </a:prstGeom>
        </p:spPr>
      </p:pic>
      <p:sp>
        <p:nvSpPr>
          <p:cNvPr id="5" name="Obdĺžnik 4"/>
          <p:cNvSpPr/>
          <p:nvPr/>
        </p:nvSpPr>
        <p:spPr>
          <a:xfrm>
            <a:off x="4491789" y="1193926"/>
            <a:ext cx="7281111" cy="1815882"/>
          </a:xfrm>
          <a:prstGeom prst="rect">
            <a:avLst/>
          </a:prstGeom>
          <a:noFill/>
        </p:spPr>
        <p:txBody>
          <a:bodyPr wrap="square" lIns="91440" tIns="45720" rIns="91440" bIns="45720">
            <a:spAutoFit/>
          </a:bodyPr>
          <a:lstStyle/>
          <a:p>
            <a:pPr algn="ctr"/>
            <a:endParaRPr lang="sk-SK" sz="2800" b="1" dirty="0">
              <a:solidFill>
                <a:schemeClr val="accent5">
                  <a:lumMod val="75000"/>
                </a:schemeClr>
              </a:solidFill>
            </a:endParaRPr>
          </a:p>
          <a:p>
            <a:pPr algn="ctr"/>
            <a:endParaRPr lang="sk-SK" sz="2800" b="1" dirty="0">
              <a:solidFill>
                <a:srgbClr val="0070C0"/>
              </a:solidFill>
            </a:endParaRPr>
          </a:p>
          <a:p>
            <a:pPr algn="ctr"/>
            <a:r>
              <a:rPr lang="sk-SK" sz="2800" b="1" dirty="0">
                <a:solidFill>
                  <a:srgbClr val="0070C0"/>
                </a:solidFill>
              </a:rPr>
              <a:t>Usmernenia pre orgány štátnej</a:t>
            </a:r>
          </a:p>
          <a:p>
            <a:pPr algn="ctr"/>
            <a:r>
              <a:rPr lang="sk-SK" sz="2800" b="1" dirty="0">
                <a:solidFill>
                  <a:srgbClr val="0070C0"/>
                </a:solidFill>
              </a:rPr>
              <a:t>vodnej správy</a:t>
            </a:r>
          </a:p>
        </p:txBody>
      </p:sp>
      <p:sp>
        <p:nvSpPr>
          <p:cNvPr id="8" name="Obdĺžnik 7"/>
          <p:cNvSpPr/>
          <p:nvPr/>
        </p:nvSpPr>
        <p:spPr>
          <a:xfrm>
            <a:off x="4491789" y="4549183"/>
            <a:ext cx="7281111" cy="923330"/>
          </a:xfrm>
          <a:prstGeom prst="rect">
            <a:avLst/>
          </a:prstGeom>
          <a:noFill/>
        </p:spPr>
        <p:txBody>
          <a:bodyPr wrap="square" lIns="91440" tIns="45720" rIns="91440" bIns="45720">
            <a:spAutoFit/>
          </a:bodyPr>
          <a:lstStyle/>
          <a:p>
            <a:r>
              <a:rPr lang="sk-SK" b="1" dirty="0">
                <a:solidFill>
                  <a:srgbClr val="0070C0"/>
                </a:solidFill>
              </a:rPr>
              <a:t>Ing. </a:t>
            </a:r>
            <a:r>
              <a:rPr lang="sk-SK" b="1" dirty="0" err="1">
                <a:solidFill>
                  <a:srgbClr val="0070C0"/>
                </a:solidFill>
              </a:rPr>
              <a:t>Květoslava</a:t>
            </a:r>
            <a:r>
              <a:rPr lang="sk-SK" b="1" dirty="0">
                <a:solidFill>
                  <a:srgbClr val="0070C0"/>
                </a:solidFill>
              </a:rPr>
              <a:t> Farkašová</a:t>
            </a:r>
            <a:br>
              <a:rPr lang="sk-SK" b="1" dirty="0">
                <a:solidFill>
                  <a:srgbClr val="0070C0"/>
                </a:solidFill>
              </a:rPr>
            </a:br>
            <a:r>
              <a:rPr lang="sk-SK" b="1" dirty="0">
                <a:solidFill>
                  <a:srgbClr val="0070C0"/>
                </a:solidFill>
              </a:rPr>
              <a:t>MŽP SR</a:t>
            </a:r>
          </a:p>
          <a:p>
            <a:r>
              <a:rPr lang="sk-SK" b="1" dirty="0">
                <a:solidFill>
                  <a:srgbClr val="0070C0"/>
                </a:solidFill>
              </a:rPr>
              <a:t>Seminár Liptovský Mikuláš – apríl/máj 2022</a:t>
            </a:r>
          </a:p>
        </p:txBody>
      </p:sp>
    </p:spTree>
    <p:extLst>
      <p:ext uri="{BB962C8B-B14F-4D97-AF65-F5344CB8AC3E}">
        <p14:creationId xmlns:p14="http://schemas.microsoft.com/office/powerpoint/2010/main" val="1977564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500" dirty="0">
                <a:solidFill>
                  <a:srgbClr val="002060"/>
                </a:solidFill>
                <a:latin typeface="Arial" panose="020B0604020202020204" pitchFamily="34" charset="0"/>
                <a:cs typeface="Arial" panose="020B0604020202020204" pitchFamily="34" charset="0"/>
              </a:rPr>
              <a:t>Studne a odbery podzemných vôd</a:t>
            </a: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podzemné vody sú prednostne určené na zásobovanie obyvateľstva pitnou vodou</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pôsobnosť na odbery – okresný úrad, okresný úrad v sídle kraja, obec a orgán štátnej správy podľa zákona č. 39/2013 Z. z. - IPKZ</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všeobecné užívanie vôd</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postup v konaní – stanovisko MZ SR, ak odber bude v ochrannom pásme prírodných liečivých zdrojov a prírodných minerálnych zdrojov</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voda na pitné účely musí spĺňať požiadavky vyhlášky č. 247/2017 Z. z.</a:t>
            </a:r>
          </a:p>
          <a:p>
            <a:pPr marL="0" indent="0" algn="just">
              <a:lnSpc>
                <a:spcPct val="100000"/>
              </a:lnSpc>
              <a:spcBef>
                <a:spcPts val="0"/>
              </a:spcBef>
              <a:buNone/>
            </a:pPr>
            <a:endParaRPr lang="sk-SK" sz="2400" dirty="0">
              <a:solidFill>
                <a:srgbClr val="002060"/>
              </a:solidFill>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pic>
        <p:nvPicPr>
          <p:cNvPr id="6" name="Obrázok 5">
            <a:extLst>
              <a:ext uri="{FF2B5EF4-FFF2-40B4-BE49-F238E27FC236}">
                <a16:creationId xmlns:a16="http://schemas.microsoft.com/office/drawing/2014/main" id="{B91D4643-FA8D-4179-BE94-5B8771CB48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17341" y="365125"/>
            <a:ext cx="2619375" cy="1743075"/>
          </a:xfrm>
          <a:prstGeom prst="rect">
            <a:avLst/>
          </a:prstGeom>
        </p:spPr>
      </p:pic>
    </p:spTree>
    <p:extLst>
      <p:ext uri="{BB962C8B-B14F-4D97-AF65-F5344CB8AC3E}">
        <p14:creationId xmlns:p14="http://schemas.microsoft.com/office/powerpoint/2010/main" val="2851723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500" dirty="0">
                <a:solidFill>
                  <a:srgbClr val="002060"/>
                </a:solidFill>
                <a:latin typeface="Arial" panose="020B0604020202020204" pitchFamily="34" charset="0"/>
                <a:cs typeface="Arial" panose="020B0604020202020204" pitchFamily="34" charset="0"/>
              </a:rPr>
              <a:t>Studne a odbery podzemných vôd</a:t>
            </a: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oznamovacia povinnosť podľa § 6 ods. 5 a ods. 6</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spoplatnenie odberu podzemných vôd</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studne a odber podzemných vôd pre uspokojovanie potreby jednotlivých občanov (domácností) </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prechodné ustanovenie vodného zákona - § 80e – 31. december 2022</a:t>
            </a:r>
          </a:p>
          <a:p>
            <a:pPr marL="0" indent="0" algn="just">
              <a:lnSpc>
                <a:spcPct val="100000"/>
              </a:lnSpc>
              <a:spcBef>
                <a:spcPts val="0"/>
              </a:spcBef>
              <a:buNone/>
            </a:pPr>
            <a:endParaRPr lang="sk-SK" sz="2400" dirty="0">
              <a:solidFill>
                <a:srgbClr val="002060"/>
              </a:solidFill>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3313166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500" dirty="0">
                <a:solidFill>
                  <a:srgbClr val="002060"/>
                </a:solidFill>
                <a:latin typeface="Arial" panose="020B0604020202020204" pitchFamily="34" charset="0"/>
                <a:cs typeface="Arial" panose="020B0604020202020204" pitchFamily="34" charset="0"/>
              </a:rPr>
              <a:t>Vody z povrchového odtoku                </a:t>
            </a: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legislatíva - vodný zákon a NV SR č. 269/2010 Z. z.</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prednostne zachytávať v mieste dopadu zrážok</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rodinné domy, stavby na individuálnu rekreáciu a iné stavby – bez povolenia </a:t>
            </a:r>
            <a:r>
              <a:rPr lang="sk-SK" sz="2400" dirty="0" err="1">
                <a:solidFill>
                  <a:srgbClr val="002060"/>
                </a:solidFill>
                <a:latin typeface="Arial" panose="020B0604020202020204" pitchFamily="34" charset="0"/>
                <a:cs typeface="Arial" panose="020B0604020202020204" pitchFamily="34" charset="0"/>
              </a:rPr>
              <a:t>ošvs</a:t>
            </a: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ostatné budovy a prevádzkové objekty:</a:t>
            </a:r>
          </a:p>
          <a:p>
            <a:pPr marL="0" indent="0" algn="just">
              <a:lnSpc>
                <a:spcPct val="100000"/>
              </a:lnSpc>
              <a:spcBef>
                <a:spcPts val="1200"/>
              </a:spcBef>
              <a:buNone/>
            </a:pPr>
            <a:r>
              <a:rPr lang="sk-SK" sz="2400" dirty="0">
                <a:solidFill>
                  <a:srgbClr val="002060"/>
                </a:solidFill>
                <a:latin typeface="Arial" panose="020B0604020202020204" pitchFamily="34" charset="0"/>
                <a:cs typeface="Arial" panose="020B0604020202020204" pitchFamily="34" charset="0"/>
              </a:rPr>
              <a:t>   - neznečistené do podzemných vôd bez povolenia</a:t>
            </a:r>
          </a:p>
          <a:p>
            <a:pPr marL="0" indent="0" algn="just">
              <a:lnSpc>
                <a:spcPct val="100000"/>
              </a:lnSpc>
              <a:spcBef>
                <a:spcPts val="1200"/>
              </a:spcBef>
              <a:buNone/>
            </a:pPr>
            <a:r>
              <a:rPr lang="sk-SK" sz="2400" dirty="0">
                <a:solidFill>
                  <a:srgbClr val="002060"/>
                </a:solidFill>
                <a:latin typeface="Arial" panose="020B0604020202020204" pitchFamily="34" charset="0"/>
                <a:cs typeface="Arial" panose="020B0604020202020204" pitchFamily="34" charset="0"/>
              </a:rPr>
              <a:t>   - znečistené do podzemných vôd vyžadujú povolenie</a:t>
            </a:r>
          </a:p>
          <a:p>
            <a:pPr marL="0" indent="0" algn="just">
              <a:lnSpc>
                <a:spcPct val="100000"/>
              </a:lnSpc>
              <a:spcBef>
                <a:spcPts val="1200"/>
              </a:spcBef>
              <a:buNone/>
            </a:pPr>
            <a:r>
              <a:rPr lang="sk-SK" sz="2400" dirty="0">
                <a:solidFill>
                  <a:srgbClr val="002060"/>
                </a:solidFill>
                <a:latin typeface="Arial" panose="020B0604020202020204" pitchFamily="34" charset="0"/>
                <a:cs typeface="Arial" panose="020B0604020202020204" pitchFamily="34" charset="0"/>
              </a:rPr>
              <a:t>   - do povrchových vôd sa vždy vyžaduje povolenie</a:t>
            </a:r>
          </a:p>
          <a:p>
            <a:pPr marL="0" indent="0" algn="just">
              <a:lnSpc>
                <a:spcPct val="100000"/>
              </a:lnSpc>
              <a:spcBef>
                <a:spcPts val="0"/>
              </a:spcBef>
              <a:buNone/>
            </a:pPr>
            <a:endParaRPr lang="sk-SK" sz="2400" dirty="0">
              <a:solidFill>
                <a:srgbClr val="002060"/>
              </a:solidFill>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pic>
        <p:nvPicPr>
          <p:cNvPr id="6" name="Obrázok 5">
            <a:extLst>
              <a:ext uri="{FF2B5EF4-FFF2-40B4-BE49-F238E27FC236}">
                <a16:creationId xmlns:a16="http://schemas.microsoft.com/office/drawing/2014/main" id="{938A4504-DE30-43C2-9140-13D4CEBB76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48675" y="896937"/>
            <a:ext cx="2457450" cy="1857375"/>
          </a:xfrm>
          <a:prstGeom prst="rect">
            <a:avLst/>
          </a:prstGeom>
        </p:spPr>
      </p:pic>
    </p:spTree>
    <p:extLst>
      <p:ext uri="{BB962C8B-B14F-4D97-AF65-F5344CB8AC3E}">
        <p14:creationId xmlns:p14="http://schemas.microsoft.com/office/powerpoint/2010/main" val="2463805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500" dirty="0">
                <a:solidFill>
                  <a:srgbClr val="002060"/>
                </a:solidFill>
                <a:latin typeface="Arial" panose="020B0604020202020204" pitchFamily="34" charset="0"/>
                <a:cs typeface="Arial" panose="020B0604020202020204" pitchFamily="34" charset="0"/>
              </a:rPr>
              <a:t>Vody z povrchového odtoku</a:t>
            </a: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z komunikácií a parkovísk</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špecifikácia územia - použitie ORL a pod.</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objekty povoľované pred 1. júnom 2002</a:t>
            </a:r>
          </a:p>
          <a:p>
            <a:pPr marL="0" indent="0" algn="just">
              <a:lnSpc>
                <a:spcPct val="100000"/>
              </a:lnSpc>
              <a:spcBef>
                <a:spcPts val="0"/>
              </a:spcBef>
              <a:buNone/>
            </a:pPr>
            <a:endParaRPr lang="sk-SK" sz="2400" dirty="0">
              <a:solidFill>
                <a:srgbClr val="002060"/>
              </a:solidFill>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1457540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500" dirty="0">
                <a:solidFill>
                  <a:srgbClr val="002060"/>
                </a:solidFill>
                <a:latin typeface="Arial" panose="020B0604020202020204" pitchFamily="34" charset="0"/>
                <a:cs typeface="Arial" panose="020B0604020202020204" pitchFamily="34" charset="0"/>
              </a:rPr>
              <a:t>Rozhodnutie NS SR č. 2Sžo/45/2011</a:t>
            </a: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marL="0" indent="0" algn="just">
              <a:lnSpc>
                <a:spcPct val="100000"/>
              </a:lnSpc>
              <a:spcBef>
                <a:spcPts val="0"/>
              </a:spcBef>
              <a:buNone/>
            </a:pPr>
            <a:endParaRPr lang="sk-SK" sz="2400" dirty="0">
              <a:solidFill>
                <a:srgbClr val="002060"/>
              </a:solidFill>
              <a:latin typeface="Arial" panose="020B0604020202020204" pitchFamily="34" charset="0"/>
              <a:cs typeface="Arial" panose="020B0604020202020204" pitchFamily="34" charset="0"/>
            </a:endParaRPr>
          </a:p>
          <a:p>
            <a:pPr marL="0" indent="0" algn="just">
              <a:lnSpc>
                <a:spcPct val="100000"/>
              </a:lnSpc>
              <a:spcBef>
                <a:spcPts val="0"/>
              </a:spcBef>
              <a:buNone/>
            </a:pPr>
            <a:r>
              <a:rPr lang="sk-SK" sz="2400" dirty="0">
                <a:solidFill>
                  <a:srgbClr val="002060"/>
                </a:solidFill>
                <a:latin typeface="Arial" panose="020B0604020202020204" pitchFamily="34" charset="0"/>
                <a:cs typeface="Arial" panose="020B0604020202020204" pitchFamily="34" charset="0"/>
              </a:rPr>
              <a:t>„V prípade posúdenia správnosti aplikácie Usmernenia MŽP SR Najvyšší súd Slovenskej republiky uvádza, že usmernenie MŽP SR je interným právnym predpisom, nie je všeobecne záväzné, nakoľko nebolo publikované v Zbierke zákonov Slovenskej republiky, nemôže o ňom platiť nevyvrátiteľná domnienka, že dňom zverejnenia sa stalo známym každému, koho sa týka. Interné predpisy orgánov verejnej správy smerujú dovnútra daného systému verejnej správy. Zaväzujú len podriadené útvary, nie subjekty mimo týchto útvarov, sú prejavom vôle nadriadených k podriadeným vo vzťahoch hierarchie jednotlivých úradov. Krajský súd postupoval správne, keď usmernenie MŽP SR nezohľadnil.“</a:t>
            </a: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pic>
        <p:nvPicPr>
          <p:cNvPr id="6" name="Obrázok 5">
            <a:extLst>
              <a:ext uri="{FF2B5EF4-FFF2-40B4-BE49-F238E27FC236}">
                <a16:creationId xmlns:a16="http://schemas.microsoft.com/office/drawing/2014/main" id="{3966A263-6F17-4161-8947-9A49A43173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0970" y="523762"/>
            <a:ext cx="2781300" cy="1647825"/>
          </a:xfrm>
          <a:prstGeom prst="rect">
            <a:avLst/>
          </a:prstGeom>
        </p:spPr>
      </p:pic>
    </p:spTree>
    <p:extLst>
      <p:ext uri="{BB962C8B-B14F-4D97-AF65-F5344CB8AC3E}">
        <p14:creationId xmlns:p14="http://schemas.microsoft.com/office/powerpoint/2010/main" val="879691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684212" y="685800"/>
            <a:ext cx="11050588" cy="5308599"/>
          </a:xfrm>
        </p:spPr>
        <p:txBody>
          <a:bodyPr>
            <a:normAutofit/>
          </a:bodyPr>
          <a:lstStyle/>
          <a:p>
            <a:pPr marL="0" indent="0" algn="just">
              <a:buNone/>
            </a:pPr>
            <a:r>
              <a:rPr lang="sk-SK" sz="3900" dirty="0">
                <a:solidFill>
                  <a:srgbClr val="002060"/>
                </a:solidFill>
                <a:latin typeface="Arial" panose="020B0604020202020204" pitchFamily="34" charset="0"/>
                <a:cs typeface="Arial" panose="020B0604020202020204" pitchFamily="34" charset="0"/>
              </a:rPr>
              <a:t>Doručovanie vydaných povolení na osobitné užívanie vôd</a:t>
            </a:r>
          </a:p>
          <a:p>
            <a:pPr marL="0" indent="0" algn="just">
              <a:buNone/>
            </a:pPr>
            <a:r>
              <a:rPr lang="sk-SK" sz="3600" dirty="0">
                <a:solidFill>
                  <a:srgbClr val="002060"/>
                </a:solidFill>
                <a:latin typeface="Arial" panose="020B0604020202020204" pitchFamily="34" charset="0"/>
                <a:cs typeface="Arial" panose="020B0604020202020204" pitchFamily="34" charset="0"/>
              </a:rPr>
              <a:t>                                    </a:t>
            </a:r>
          </a:p>
          <a:p>
            <a:pPr algn="just">
              <a:lnSpc>
                <a:spcPct val="100000"/>
              </a:lnSpc>
              <a:spcBef>
                <a:spcPts val="0"/>
              </a:spcBef>
            </a:pPr>
            <a:r>
              <a:rPr lang="sk-SK" sz="2600" dirty="0">
                <a:solidFill>
                  <a:srgbClr val="002060"/>
                </a:solidFill>
                <a:latin typeface="Arial" panose="020B0604020202020204" pitchFamily="34" charset="0"/>
                <a:cs typeface="Arial" panose="020B0604020202020204" pitchFamily="34" charset="0"/>
              </a:rPr>
              <a:t>odbery podzemných vôd              </a:t>
            </a:r>
          </a:p>
          <a:p>
            <a:pPr algn="just">
              <a:lnSpc>
                <a:spcPct val="100000"/>
              </a:lnSpc>
            </a:pPr>
            <a:r>
              <a:rPr lang="sk-SK" sz="2600" dirty="0">
                <a:solidFill>
                  <a:srgbClr val="002060"/>
                </a:solidFill>
                <a:latin typeface="Arial" panose="020B0604020202020204" pitchFamily="34" charset="0"/>
                <a:cs typeface="Arial" panose="020B0604020202020204" pitchFamily="34" charset="0"/>
              </a:rPr>
              <a:t>odbery povrchových vôd</a:t>
            </a:r>
          </a:p>
          <a:p>
            <a:pPr algn="just">
              <a:lnSpc>
                <a:spcPct val="100000"/>
              </a:lnSpc>
            </a:pPr>
            <a:r>
              <a:rPr lang="sk-SK" sz="2600" dirty="0">
                <a:solidFill>
                  <a:srgbClr val="002060"/>
                </a:solidFill>
                <a:latin typeface="Arial" panose="020B0604020202020204" pitchFamily="34" charset="0"/>
                <a:cs typeface="Arial" panose="020B0604020202020204" pitchFamily="34" charset="0"/>
              </a:rPr>
              <a:t>vypúšťanie odpadových vôd, osobitných </a:t>
            </a:r>
          </a:p>
          <a:p>
            <a:pPr marL="0" indent="0" algn="just">
              <a:lnSpc>
                <a:spcPct val="100000"/>
              </a:lnSpc>
              <a:buNone/>
            </a:pPr>
            <a:r>
              <a:rPr lang="sk-SK" sz="2600" dirty="0">
                <a:solidFill>
                  <a:srgbClr val="002060"/>
                </a:solidFill>
                <a:latin typeface="Arial" panose="020B0604020202020204" pitchFamily="34" charset="0"/>
                <a:cs typeface="Arial" panose="020B0604020202020204" pitchFamily="34" charset="0"/>
              </a:rPr>
              <a:t>   vôd a geotermálnych vôd</a:t>
            </a:r>
          </a:p>
          <a:p>
            <a:pPr algn="just">
              <a:lnSpc>
                <a:spcPct val="100000"/>
              </a:lnSpc>
            </a:pPr>
            <a:endParaRPr lang="sk-SK" sz="2600" dirty="0">
              <a:solidFill>
                <a:srgbClr val="002060"/>
              </a:solidFill>
              <a:latin typeface="Arial" panose="020B0604020202020204" pitchFamily="34" charset="0"/>
              <a:cs typeface="Arial" panose="020B0604020202020204" pitchFamily="34" charset="0"/>
            </a:endParaRPr>
          </a:p>
          <a:p>
            <a:pPr algn="just"/>
            <a:endParaRPr lang="sk-SK" sz="2600" dirty="0">
              <a:solidFill>
                <a:srgbClr val="002060"/>
              </a:solidFill>
              <a:latin typeface="Arial" panose="020B0604020202020204" pitchFamily="34" charset="0"/>
              <a:cs typeface="Arial" panose="020B0604020202020204" pitchFamily="34" charset="0"/>
            </a:endParaRPr>
          </a:p>
          <a:p>
            <a:pPr marL="0" indent="0" algn="just">
              <a:buNone/>
            </a:pPr>
            <a:r>
              <a:rPr lang="sk-SK" sz="2600" dirty="0">
                <a:solidFill>
                  <a:srgbClr val="002060"/>
                </a:solidFill>
                <a:latin typeface="Arial" panose="020B0604020202020204" pitchFamily="34" charset="0"/>
                <a:cs typeface="Arial" panose="020B0604020202020204" pitchFamily="34" charset="0"/>
              </a:rPr>
              <a:t>Doručuje sa odštepnému závodu SVP, š. p.</a:t>
            </a: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pic>
        <p:nvPicPr>
          <p:cNvPr id="6" name="Obrázok 5">
            <a:extLst>
              <a:ext uri="{FF2B5EF4-FFF2-40B4-BE49-F238E27FC236}">
                <a16:creationId xmlns:a16="http://schemas.microsoft.com/office/drawing/2014/main" id="{336502B2-7426-40FC-B3E5-11D9767F2F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0938" y="1423307"/>
            <a:ext cx="3526292" cy="4381500"/>
          </a:xfrm>
          <a:prstGeom prst="rect">
            <a:avLst/>
          </a:prstGeom>
        </p:spPr>
      </p:pic>
    </p:spTree>
    <p:extLst>
      <p:ext uri="{BB962C8B-B14F-4D97-AF65-F5344CB8AC3E}">
        <p14:creationId xmlns:p14="http://schemas.microsoft.com/office/powerpoint/2010/main" val="215567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600" dirty="0">
                <a:solidFill>
                  <a:srgbClr val="002060"/>
                </a:solidFill>
                <a:latin typeface="Arial" panose="020B0604020202020204" pitchFamily="34" charset="0"/>
                <a:cs typeface="Arial" panose="020B0604020202020204" pitchFamily="34" charset="0"/>
              </a:rPr>
              <a:t>Spoločné usmernenie </a:t>
            </a:r>
            <a:r>
              <a:rPr lang="sk-SK" sz="3600" dirty="0" err="1">
                <a:solidFill>
                  <a:srgbClr val="002060"/>
                </a:solidFill>
                <a:latin typeface="Arial" panose="020B0604020202020204" pitchFamily="34" charset="0"/>
                <a:cs typeface="Arial" panose="020B0604020202020204" pitchFamily="34" charset="0"/>
              </a:rPr>
              <a:t>SGaPZ</a:t>
            </a:r>
            <a:r>
              <a:rPr lang="sk-SK" sz="3600" dirty="0">
                <a:solidFill>
                  <a:srgbClr val="002060"/>
                </a:solidFill>
                <a:latin typeface="Arial" panose="020B0604020202020204" pitchFamily="34" charset="0"/>
                <a:cs typeface="Arial" panose="020B0604020202020204" pitchFamily="34" charset="0"/>
              </a:rPr>
              <a:t> a SV pre žiadateľov o povolenie na osobitné užívanie vôd podľa § 21 ods. 1 písm. b) vodného zákona</a:t>
            </a:r>
          </a:p>
          <a:p>
            <a:pPr marL="0" indent="0" algn="just">
              <a:buNone/>
            </a:pPr>
            <a:endParaRPr lang="sk-SK" sz="36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pre FO a PO</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záverečná správa s výpočtom množstiev podzemných vôd</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odber podzemnej vody z vrtov (studní)</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odber podzemnej vody z prameňov</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odber podzemnej vody na zavlažovanie a jarné </a:t>
            </a:r>
            <a:r>
              <a:rPr lang="sk-SK" sz="2400" dirty="0" err="1">
                <a:solidFill>
                  <a:srgbClr val="002060"/>
                </a:solidFill>
                <a:latin typeface="Arial" panose="020B0604020202020204" pitchFamily="34" charset="0"/>
                <a:cs typeface="Arial" panose="020B0604020202020204" pitchFamily="34" charset="0"/>
              </a:rPr>
              <a:t>protimrazové</a:t>
            </a:r>
            <a:r>
              <a:rPr lang="sk-SK" sz="2400" dirty="0">
                <a:solidFill>
                  <a:srgbClr val="002060"/>
                </a:solidFill>
                <a:latin typeface="Arial" panose="020B0604020202020204" pitchFamily="34" charset="0"/>
                <a:cs typeface="Arial" panose="020B0604020202020204" pitchFamily="34" charset="0"/>
              </a:rPr>
              <a:t> zadažďovanie - rosenie</a:t>
            </a:r>
          </a:p>
          <a:p>
            <a:pPr algn="just">
              <a:lnSpc>
                <a:spcPct val="100000"/>
              </a:lnSpc>
            </a:pPr>
            <a:endParaRPr lang="sk-SK" sz="2400" dirty="0">
              <a:solidFill>
                <a:srgbClr val="002060"/>
              </a:solidFill>
              <a:latin typeface="Arial" panose="020B0604020202020204" pitchFamily="34" charset="0"/>
              <a:cs typeface="Arial" panose="020B0604020202020204" pitchFamily="34" charset="0"/>
            </a:endParaRPr>
          </a:p>
          <a:p>
            <a:pPr algn="just"/>
            <a:endParaRPr lang="sk-SK" sz="2400" dirty="0">
              <a:solidFill>
                <a:srgbClr val="002060"/>
              </a:solidFill>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2757986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600" dirty="0">
                <a:solidFill>
                  <a:srgbClr val="002060"/>
                </a:solidFill>
                <a:latin typeface="Arial" panose="020B0604020202020204" pitchFamily="34" charset="0"/>
                <a:cs typeface="Arial" panose="020B0604020202020204" pitchFamily="34" charset="0"/>
              </a:rPr>
              <a:t>Banské vody        </a:t>
            </a:r>
          </a:p>
          <a:p>
            <a:pPr marL="0" indent="0" algn="just">
              <a:buNone/>
            </a:pPr>
            <a:endParaRPr lang="sk-SK" sz="36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vypúšťanie banských vôd za podmienok určených orgánom štátnej vodnej správy</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banská činnosť a činnosť vykonávaná banským spôsobom</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vypúšťanie banských vôd </a:t>
            </a:r>
            <a:r>
              <a:rPr lang="sk-SK" sz="2400" dirty="0" err="1">
                <a:solidFill>
                  <a:srgbClr val="002060"/>
                </a:solidFill>
                <a:latin typeface="Arial" panose="020B0604020202020204" pitchFamily="34" charset="0"/>
                <a:cs typeface="Arial" panose="020B0604020202020204" pitchFamily="34" charset="0"/>
              </a:rPr>
              <a:t>vs</a:t>
            </a:r>
            <a:r>
              <a:rPr lang="sk-SK" sz="2400" dirty="0">
                <a:solidFill>
                  <a:srgbClr val="002060"/>
                </a:solidFill>
                <a:latin typeface="Arial" panose="020B0604020202020204" pitchFamily="34" charset="0"/>
                <a:cs typeface="Arial" panose="020B0604020202020204" pitchFamily="34" charset="0"/>
              </a:rPr>
              <a:t> voľné vytekanie</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voľné vytekanie – určenie zodpovednej osoby – sekcia vôd MŽP SR </a:t>
            </a:r>
          </a:p>
          <a:p>
            <a:pPr marL="0" indent="0" algn="just">
              <a:lnSpc>
                <a:spcPct val="100000"/>
              </a:lnSpc>
              <a:buNone/>
            </a:pPr>
            <a:r>
              <a:rPr lang="sk-SK" sz="2400" dirty="0">
                <a:solidFill>
                  <a:srgbClr val="002060"/>
                </a:solidFill>
                <a:latin typeface="Arial" panose="020B0604020202020204" pitchFamily="34" charset="0"/>
                <a:cs typeface="Arial" panose="020B0604020202020204" pitchFamily="34" charset="0"/>
              </a:rPr>
              <a:t>   a MH SR – opatrenia na nápravu </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správny delikt – dohoda </a:t>
            </a:r>
            <a:r>
              <a:rPr lang="sk-SK" sz="2400" dirty="0" err="1">
                <a:solidFill>
                  <a:srgbClr val="002060"/>
                </a:solidFill>
                <a:latin typeface="Arial" panose="020B0604020202020204" pitchFamily="34" charset="0"/>
                <a:cs typeface="Arial" panose="020B0604020202020204" pitchFamily="34" charset="0"/>
              </a:rPr>
              <a:t>ošvs</a:t>
            </a:r>
            <a:r>
              <a:rPr lang="sk-SK" sz="2400" dirty="0">
                <a:solidFill>
                  <a:srgbClr val="002060"/>
                </a:solidFill>
                <a:latin typeface="Arial" panose="020B0604020202020204" pitchFamily="34" charset="0"/>
                <a:cs typeface="Arial" panose="020B0604020202020204" pitchFamily="34" charset="0"/>
              </a:rPr>
              <a:t> a orgán štátnej banskej správy</a:t>
            </a:r>
          </a:p>
          <a:p>
            <a:pPr algn="just">
              <a:lnSpc>
                <a:spcPct val="100000"/>
              </a:lnSpc>
            </a:pPr>
            <a:endParaRPr lang="sk-SK" sz="2400" dirty="0">
              <a:solidFill>
                <a:srgbClr val="002060"/>
              </a:solidFill>
              <a:latin typeface="Arial" panose="020B0604020202020204" pitchFamily="34" charset="0"/>
              <a:cs typeface="Arial" panose="020B0604020202020204" pitchFamily="34" charset="0"/>
            </a:endParaRPr>
          </a:p>
          <a:p>
            <a:pPr algn="just"/>
            <a:endParaRPr lang="sk-SK" sz="2400" dirty="0">
              <a:solidFill>
                <a:srgbClr val="002060"/>
              </a:solidFill>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pic>
        <p:nvPicPr>
          <p:cNvPr id="6" name="Obrázok 5">
            <a:extLst>
              <a:ext uri="{FF2B5EF4-FFF2-40B4-BE49-F238E27FC236}">
                <a16:creationId xmlns:a16="http://schemas.microsoft.com/office/drawing/2014/main" id="{4035A047-AEF2-479E-A4DA-34338A1B4A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87797" y="576262"/>
            <a:ext cx="2619375" cy="1743075"/>
          </a:xfrm>
          <a:prstGeom prst="rect">
            <a:avLst/>
          </a:prstGeom>
        </p:spPr>
      </p:pic>
    </p:spTree>
    <p:extLst>
      <p:ext uri="{BB962C8B-B14F-4D97-AF65-F5344CB8AC3E}">
        <p14:creationId xmlns:p14="http://schemas.microsoft.com/office/powerpoint/2010/main" val="82764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fontScale="92500" lnSpcReduction="20000"/>
          </a:bodyPr>
          <a:lstStyle/>
          <a:p>
            <a:pPr marL="0" indent="0" algn="just">
              <a:buNone/>
            </a:pPr>
            <a:r>
              <a:rPr lang="sk-SK" sz="3500" dirty="0">
                <a:solidFill>
                  <a:srgbClr val="002060"/>
                </a:solidFill>
                <a:latin typeface="Arial" panose="020B0604020202020204" pitchFamily="34" charset="0"/>
                <a:cs typeface="Arial" panose="020B0604020202020204" pitchFamily="34" charset="0"/>
              </a:rPr>
              <a:t>Tepelné čerpadlá, ktoré čerpajú podzemnú vodu </a:t>
            </a:r>
          </a:p>
          <a:p>
            <a:pPr marL="0" indent="0" algn="just">
              <a:buNone/>
            </a:pPr>
            <a:r>
              <a:rPr lang="sk-SK" sz="3500" dirty="0">
                <a:solidFill>
                  <a:srgbClr val="002060"/>
                </a:solidFill>
                <a:latin typeface="Arial" panose="020B0604020202020204" pitchFamily="34" charset="0"/>
                <a:cs typeface="Arial" panose="020B0604020202020204" pitchFamily="34" charset="0"/>
              </a:rPr>
              <a:t>na odber/ukladanie tepla a po využití ju odvádzajú späť do podzemných vôd</a:t>
            </a:r>
          </a:p>
          <a:p>
            <a:pPr marL="0" indent="0" algn="just">
              <a:buNone/>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povolenie podľa § 21 ods. 1 písm. b) bod 1 a § 21 ods. 1 </a:t>
            </a:r>
          </a:p>
          <a:p>
            <a:pPr marL="0" indent="0" algn="just">
              <a:lnSpc>
                <a:spcPct val="100000"/>
              </a:lnSpc>
              <a:spcBef>
                <a:spcPts val="0"/>
              </a:spcBef>
              <a:buNone/>
            </a:pPr>
            <a:r>
              <a:rPr lang="sk-SK" sz="2400" dirty="0">
                <a:solidFill>
                  <a:srgbClr val="002060"/>
                </a:solidFill>
                <a:latin typeface="Arial" panose="020B0604020202020204" pitchFamily="34" charset="0"/>
                <a:cs typeface="Arial" panose="020B0604020202020204" pitchFamily="34" charset="0"/>
              </a:rPr>
              <a:t>písm. c) </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záverečná správa s výpočtom množstiev </a:t>
            </a:r>
            <a:r>
              <a:rPr lang="sk-SK" sz="2400" dirty="0" err="1">
                <a:solidFill>
                  <a:srgbClr val="002060"/>
                </a:solidFill>
                <a:latin typeface="Arial" panose="020B0604020202020204" pitchFamily="34" charset="0"/>
                <a:cs typeface="Arial" panose="020B0604020202020204" pitchFamily="34" charset="0"/>
              </a:rPr>
              <a:t>PzV</a:t>
            </a:r>
            <a:r>
              <a:rPr lang="sk-SK" sz="2400" dirty="0">
                <a:solidFill>
                  <a:srgbClr val="002060"/>
                </a:solidFill>
                <a:latin typeface="Arial" panose="020B0604020202020204" pitchFamily="34" charset="0"/>
                <a:cs typeface="Arial" panose="020B0604020202020204" pitchFamily="34" charset="0"/>
              </a:rPr>
              <a:t> a rozhodnutie </a:t>
            </a:r>
          </a:p>
          <a:p>
            <a:pPr marL="0" indent="0" algn="just">
              <a:lnSpc>
                <a:spcPct val="100000"/>
              </a:lnSpc>
              <a:spcBef>
                <a:spcPts val="1200"/>
              </a:spcBef>
              <a:buNone/>
            </a:pPr>
            <a:r>
              <a:rPr lang="sk-SK" sz="2400" dirty="0">
                <a:solidFill>
                  <a:srgbClr val="002060"/>
                </a:solidFill>
                <a:latin typeface="Arial" panose="020B0604020202020204" pitchFamily="34" charset="0"/>
                <a:cs typeface="Arial" panose="020B0604020202020204" pitchFamily="34" charset="0"/>
              </a:rPr>
              <a:t>   ministra</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pôsobnosť okresného úradu – aj pre TČ pri RD - nie obce</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povolenie na odber </a:t>
            </a:r>
            <a:r>
              <a:rPr lang="sk-SK" sz="2400" dirty="0" err="1">
                <a:solidFill>
                  <a:srgbClr val="002060"/>
                </a:solidFill>
                <a:latin typeface="Arial" panose="020B0604020202020204" pitchFamily="34" charset="0"/>
                <a:cs typeface="Arial" panose="020B0604020202020204" pitchFamily="34" charset="0"/>
              </a:rPr>
              <a:t>PzV</a:t>
            </a:r>
            <a:r>
              <a:rPr lang="sk-SK" sz="2400" dirty="0">
                <a:solidFill>
                  <a:srgbClr val="002060"/>
                </a:solidFill>
                <a:latin typeface="Arial" panose="020B0604020202020204" pitchFamily="34" charset="0"/>
                <a:cs typeface="Arial" panose="020B0604020202020204" pitchFamily="34" charset="0"/>
              </a:rPr>
              <a:t> na 10 rokov, vypúšťanie do </a:t>
            </a:r>
            <a:r>
              <a:rPr lang="sk-SK" sz="2400" dirty="0" err="1">
                <a:solidFill>
                  <a:srgbClr val="002060"/>
                </a:solidFill>
                <a:latin typeface="Arial" panose="020B0604020202020204" pitchFamily="34" charset="0"/>
                <a:cs typeface="Arial" panose="020B0604020202020204" pitchFamily="34" charset="0"/>
              </a:rPr>
              <a:t>PzV</a:t>
            </a:r>
            <a:r>
              <a:rPr lang="sk-SK" sz="2400" dirty="0">
                <a:solidFill>
                  <a:srgbClr val="002060"/>
                </a:solidFill>
                <a:latin typeface="Arial" panose="020B0604020202020204" pitchFamily="34" charset="0"/>
                <a:cs typeface="Arial" panose="020B0604020202020204" pitchFamily="34" charset="0"/>
              </a:rPr>
              <a:t> </a:t>
            </a:r>
          </a:p>
          <a:p>
            <a:pPr marL="0" indent="0" algn="just">
              <a:lnSpc>
                <a:spcPct val="100000"/>
              </a:lnSpc>
              <a:buNone/>
            </a:pPr>
            <a:r>
              <a:rPr lang="sk-SK" sz="2400" dirty="0">
                <a:solidFill>
                  <a:srgbClr val="002060"/>
                </a:solidFill>
                <a:latin typeface="Arial" panose="020B0604020202020204" pitchFamily="34" charset="0"/>
                <a:cs typeface="Arial" panose="020B0604020202020204" pitchFamily="34" charset="0"/>
              </a:rPr>
              <a:t>   na 6 rokov, odporúčame  zjednotiť a dať povolenie „iba“ na šesť rokov</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oznamovacia povinnosť - § 6 ods. 5 a ods. 6 </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spoplatnenie odberu </a:t>
            </a:r>
            <a:r>
              <a:rPr lang="sk-SK" sz="2400" dirty="0" err="1">
                <a:solidFill>
                  <a:srgbClr val="002060"/>
                </a:solidFill>
                <a:latin typeface="Arial" panose="020B0604020202020204" pitchFamily="34" charset="0"/>
                <a:cs typeface="Arial" panose="020B0604020202020204" pitchFamily="34" charset="0"/>
              </a:rPr>
              <a:t>PzV</a:t>
            </a:r>
            <a:r>
              <a:rPr lang="sk-SK" sz="2400" dirty="0">
                <a:solidFill>
                  <a:srgbClr val="002060"/>
                </a:solidFill>
                <a:latin typeface="Arial" panose="020B0604020202020204" pitchFamily="34" charset="0"/>
                <a:cs typeface="Arial" panose="020B0604020202020204" pitchFamily="34" charset="0"/>
              </a:rPr>
              <a:t> podľa NV SR č. 755/2004 Z. z.</a:t>
            </a: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pic>
        <p:nvPicPr>
          <p:cNvPr id="6" name="Obrázok 5">
            <a:extLst>
              <a:ext uri="{FF2B5EF4-FFF2-40B4-BE49-F238E27FC236}">
                <a16:creationId xmlns:a16="http://schemas.microsoft.com/office/drawing/2014/main" id="{53E5C662-D288-4EB3-B2EE-D4B97156AB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9389" y="2300628"/>
            <a:ext cx="2686050" cy="2686050"/>
          </a:xfrm>
          <a:prstGeom prst="rect">
            <a:avLst/>
          </a:prstGeom>
        </p:spPr>
      </p:pic>
    </p:spTree>
    <p:extLst>
      <p:ext uri="{BB962C8B-B14F-4D97-AF65-F5344CB8AC3E}">
        <p14:creationId xmlns:p14="http://schemas.microsoft.com/office/powerpoint/2010/main" val="3476129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500" dirty="0">
                <a:solidFill>
                  <a:srgbClr val="002060"/>
                </a:solidFill>
                <a:latin typeface="Arial" panose="020B0604020202020204" pitchFamily="34" charset="0"/>
                <a:cs typeface="Arial" panose="020B0604020202020204" pitchFamily="34" charset="0"/>
              </a:rPr>
              <a:t>Tepelné čerpadlá, ktoré odoberajú/ukladajú teplo z/do povrchových vôd, pričom sa povrchová voda neodoberá ani nečerpá</a:t>
            </a:r>
          </a:p>
          <a:p>
            <a:pPr marL="0" indent="0" algn="just">
              <a:buNone/>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povolenie podľa § 21 ods. 1 písm. j) – </a:t>
            </a:r>
          </a:p>
          <a:p>
            <a:pPr marL="0" indent="0" algn="just">
              <a:lnSpc>
                <a:spcPct val="100000"/>
              </a:lnSpc>
              <a:spcBef>
                <a:spcPts val="0"/>
              </a:spcBef>
              <a:buNone/>
            </a:pPr>
            <a:r>
              <a:rPr lang="sk-SK" sz="2400" dirty="0">
                <a:solidFill>
                  <a:srgbClr val="002060"/>
                </a:solidFill>
                <a:latin typeface="Arial" panose="020B0604020202020204" pitchFamily="34" charset="0"/>
                <a:cs typeface="Arial" panose="020B0604020202020204" pitchFamily="34" charset="0"/>
              </a:rPr>
              <a:t>   iné osobitné užívanie vôd</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kovové trubky, plastové hadice nie sú </a:t>
            </a:r>
          </a:p>
          <a:p>
            <a:pPr marL="0" indent="0" algn="just">
              <a:lnSpc>
                <a:spcPct val="100000"/>
              </a:lnSpc>
              <a:spcBef>
                <a:spcPts val="1200"/>
              </a:spcBef>
              <a:buNone/>
            </a:pPr>
            <a:r>
              <a:rPr lang="sk-SK" sz="2400" dirty="0">
                <a:solidFill>
                  <a:srgbClr val="002060"/>
                </a:solidFill>
                <a:latin typeface="Arial" panose="020B0604020202020204" pitchFamily="34" charset="0"/>
                <a:cs typeface="Arial" panose="020B0604020202020204" pitchFamily="34" charset="0"/>
              </a:rPr>
              <a:t>   vodnými stavbami</a:t>
            </a:r>
          </a:p>
          <a:p>
            <a:pPr algn="just">
              <a:lnSpc>
                <a:spcPct val="100000"/>
              </a:lnSpc>
            </a:pPr>
            <a:r>
              <a:rPr lang="sk-SK" sz="2400" dirty="0">
                <a:solidFill>
                  <a:srgbClr val="002060"/>
                </a:solidFill>
                <a:latin typeface="Arial" panose="020B0604020202020204" pitchFamily="34" charset="0"/>
                <a:cs typeface="Arial" panose="020B0604020202020204" pitchFamily="34" charset="0"/>
              </a:rPr>
              <a:t>vyjadrenie podľa § 28 ods. 2 písm. c) </a:t>
            </a: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pic>
        <p:nvPicPr>
          <p:cNvPr id="6" name="Obrázok 5">
            <a:extLst>
              <a:ext uri="{FF2B5EF4-FFF2-40B4-BE49-F238E27FC236}">
                <a16:creationId xmlns:a16="http://schemas.microsoft.com/office/drawing/2014/main" id="{6AB4D902-7B57-4BF8-811B-15C4B1893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58718" y="2590800"/>
            <a:ext cx="2686050" cy="2686050"/>
          </a:xfrm>
          <a:prstGeom prst="rect">
            <a:avLst/>
          </a:prstGeom>
        </p:spPr>
      </p:pic>
    </p:spTree>
    <p:extLst>
      <p:ext uri="{BB962C8B-B14F-4D97-AF65-F5344CB8AC3E}">
        <p14:creationId xmlns:p14="http://schemas.microsoft.com/office/powerpoint/2010/main" val="207888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500" dirty="0">
                <a:solidFill>
                  <a:srgbClr val="002060"/>
                </a:solidFill>
                <a:latin typeface="Arial" panose="020B0604020202020204" pitchFamily="34" charset="0"/>
                <a:cs typeface="Arial" panose="020B0604020202020204" pitchFamily="34" charset="0"/>
              </a:rPr>
              <a:t>Tepelné čerpadlá, ktoré odoberajú/ukladajú teplo z/do horninového prostredia a </a:t>
            </a:r>
            <a:r>
              <a:rPr lang="sk-SK" sz="3500" dirty="0" err="1">
                <a:solidFill>
                  <a:srgbClr val="002060"/>
                </a:solidFill>
                <a:latin typeface="Arial" panose="020B0604020202020204" pitchFamily="34" charset="0"/>
                <a:cs typeface="Arial" panose="020B0604020202020204" pitchFamily="34" charset="0"/>
              </a:rPr>
              <a:t>PzV</a:t>
            </a:r>
            <a:r>
              <a:rPr lang="sk-SK" sz="3500" dirty="0">
                <a:solidFill>
                  <a:srgbClr val="002060"/>
                </a:solidFill>
                <a:latin typeface="Arial" panose="020B0604020202020204" pitchFamily="34" charset="0"/>
                <a:cs typeface="Arial" panose="020B0604020202020204" pitchFamily="34" charset="0"/>
              </a:rPr>
              <a:t> použitím vrtu, pričom sa </a:t>
            </a:r>
            <a:r>
              <a:rPr lang="sk-SK" sz="3500" dirty="0" err="1">
                <a:solidFill>
                  <a:srgbClr val="002060"/>
                </a:solidFill>
                <a:latin typeface="Arial" panose="020B0604020202020204" pitchFamily="34" charset="0"/>
                <a:cs typeface="Arial" panose="020B0604020202020204" pitchFamily="34" charset="0"/>
              </a:rPr>
              <a:t>PzV</a:t>
            </a:r>
            <a:r>
              <a:rPr lang="sk-SK" sz="3500" dirty="0">
                <a:solidFill>
                  <a:srgbClr val="002060"/>
                </a:solidFill>
                <a:latin typeface="Arial" panose="020B0604020202020204" pitchFamily="34" charset="0"/>
                <a:cs typeface="Arial" panose="020B0604020202020204" pitchFamily="34" charset="0"/>
              </a:rPr>
              <a:t> neodoberá ani nečerpá</a:t>
            </a:r>
          </a:p>
          <a:p>
            <a:pPr marL="0" indent="0" algn="just">
              <a:buNone/>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nevyžaduje sa povolenie podľa § 21 ods. 1 písm. b) bod 1, ale súhlas podľa § 27 ods. 1 písm. g)</a:t>
            </a:r>
          </a:p>
          <a:p>
            <a:pPr algn="just">
              <a:lnSpc>
                <a:spcPct val="100000"/>
              </a:lnSpc>
              <a:spcBef>
                <a:spcPts val="1200"/>
              </a:spcBef>
            </a:pPr>
            <a:r>
              <a:rPr lang="sk-SK" sz="2400" dirty="0">
                <a:solidFill>
                  <a:srgbClr val="002060"/>
                </a:solidFill>
                <a:latin typeface="Arial" panose="020B0604020202020204" pitchFamily="34" charset="0"/>
                <a:cs typeface="Arial" panose="020B0604020202020204" pitchFamily="34" charset="0"/>
              </a:rPr>
              <a:t>vyžaduje sa hydrogeologický posudok</a:t>
            </a: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pic>
        <p:nvPicPr>
          <p:cNvPr id="6" name="Obrázok 5">
            <a:extLst>
              <a:ext uri="{FF2B5EF4-FFF2-40B4-BE49-F238E27FC236}">
                <a16:creationId xmlns:a16="http://schemas.microsoft.com/office/drawing/2014/main" id="{FA15D957-4277-4648-B160-8A4A238C3C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16523" y="4033838"/>
            <a:ext cx="2143125" cy="2143125"/>
          </a:xfrm>
          <a:prstGeom prst="rect">
            <a:avLst/>
          </a:prstGeom>
        </p:spPr>
      </p:pic>
    </p:spTree>
    <p:extLst>
      <p:ext uri="{BB962C8B-B14F-4D97-AF65-F5344CB8AC3E}">
        <p14:creationId xmlns:p14="http://schemas.microsoft.com/office/powerpoint/2010/main" val="260368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500" dirty="0">
                <a:solidFill>
                  <a:srgbClr val="002060"/>
                </a:solidFill>
                <a:latin typeface="Arial" panose="020B0604020202020204" pitchFamily="34" charset="0"/>
                <a:cs typeface="Arial" panose="020B0604020202020204" pitchFamily="34" charset="0"/>
              </a:rPr>
              <a:t>Tepelné čerpadlá, ktoré odoberajú/ukladajú teplo z/do horninového prostredia</a:t>
            </a: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súhlas podľa § 27 ods. 1 písm. g)</a:t>
            </a: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marL="0" indent="0" algn="just">
              <a:lnSpc>
                <a:spcPct val="100000"/>
              </a:lnSpc>
              <a:spcBef>
                <a:spcPts val="0"/>
              </a:spcBef>
              <a:buNone/>
            </a:pPr>
            <a:r>
              <a:rPr lang="sk-SK" sz="3500" dirty="0">
                <a:solidFill>
                  <a:srgbClr val="002060"/>
                </a:solidFill>
                <a:latin typeface="Arial" panose="020B0604020202020204" pitchFamily="34" charset="0"/>
                <a:cs typeface="Arial" panose="020B0604020202020204" pitchFamily="34" charset="0"/>
              </a:rPr>
              <a:t>Tepelné čerpadlá, ktoré odoberajú/ukladajú teplo z/do odpadových vôd          </a:t>
            </a:r>
          </a:p>
          <a:p>
            <a:pPr marL="0" indent="0" algn="just">
              <a:lnSpc>
                <a:spcPct val="100000"/>
              </a:lnSpc>
              <a:spcBef>
                <a:spcPts val="0"/>
              </a:spcBef>
              <a:buNone/>
            </a:pPr>
            <a:endParaRPr lang="sk-SK" sz="35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povolenie podľa § 21 ods. 1 písm. j)</a:t>
            </a: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3248570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br>
              <a:rPr lang="sk-SK" dirty="0">
                <a:latin typeface="Arial" panose="020B0604020202020204" pitchFamily="34" charset="0"/>
                <a:cs typeface="Arial" panose="020B0604020202020204" pitchFamily="34" charset="0"/>
              </a:rPr>
            </a:br>
            <a:endParaRPr lang="sk-SK" dirty="0">
              <a:latin typeface="Times New Roman" panose="02020603050405020304" pitchFamily="18" charset="0"/>
              <a:cs typeface="Times New Roman" panose="02020603050405020304" pitchFamily="18" charset="0"/>
            </a:endParaRPr>
          </a:p>
        </p:txBody>
      </p:sp>
      <p:sp>
        <p:nvSpPr>
          <p:cNvPr id="3" name="Zástupný symbol obsahu 2"/>
          <p:cNvSpPr>
            <a:spLocks noGrp="1"/>
          </p:cNvSpPr>
          <p:nvPr>
            <p:ph idx="1"/>
          </p:nvPr>
        </p:nvSpPr>
        <p:spPr>
          <a:xfrm>
            <a:off x="838200" y="1110343"/>
            <a:ext cx="10515600" cy="5066620"/>
          </a:xfrm>
        </p:spPr>
        <p:txBody>
          <a:bodyPr>
            <a:normAutofit/>
          </a:bodyPr>
          <a:lstStyle/>
          <a:p>
            <a:pPr marL="0" indent="0" algn="just">
              <a:buNone/>
            </a:pPr>
            <a:r>
              <a:rPr lang="sk-SK" sz="3500" dirty="0">
                <a:solidFill>
                  <a:srgbClr val="002060"/>
                </a:solidFill>
                <a:latin typeface="Arial" panose="020B0604020202020204" pitchFamily="34" charset="0"/>
                <a:cs typeface="Arial" panose="020B0604020202020204" pitchFamily="34" charset="0"/>
              </a:rPr>
              <a:t>Geotermálne vody     </a:t>
            </a: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okresný úrad v sídle kraja</a:t>
            </a: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povolenie podľa § 21 ods. 1 písm. b) bod 1 a § 21 ods. 1 písm. c)</a:t>
            </a: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pri vypúšťaní do povrchových vôd ukazovateľ teploty a iné podľa NV SR 269/2010 Z. z.</a:t>
            </a: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pri vypúšťaní do podzemných vôd podľa § 37</a:t>
            </a: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spätná injektáž podľa § 15 ods. 7 písm. a)</a:t>
            </a: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oznamovacia povinnosť podľa § 6 ods. 5 a ods. 6</a:t>
            </a: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spoplatnenie odberu podzemných vôd</a:t>
            </a:r>
          </a:p>
          <a:p>
            <a:pPr algn="just">
              <a:lnSpc>
                <a:spcPct val="100000"/>
              </a:lnSpc>
              <a:spcBef>
                <a:spcPts val="0"/>
              </a:spcBef>
            </a:pPr>
            <a:r>
              <a:rPr lang="sk-SK" sz="2400" dirty="0">
                <a:solidFill>
                  <a:srgbClr val="002060"/>
                </a:solidFill>
                <a:latin typeface="Arial" panose="020B0604020202020204" pitchFamily="34" charset="0"/>
                <a:cs typeface="Arial" panose="020B0604020202020204" pitchFamily="34" charset="0"/>
              </a:rPr>
              <a:t>odbery geotermálnych vôd podliehajú zákonu č. 24/2006 Z. z. o posudzovaní vplyvov na životné prostredie</a:t>
            </a:r>
          </a:p>
          <a:p>
            <a:pPr algn="just">
              <a:lnSpc>
                <a:spcPct val="100000"/>
              </a:lnSpc>
              <a:spcBef>
                <a:spcPts val="0"/>
              </a:spcBef>
            </a:pPr>
            <a:endParaRPr lang="sk-SK" sz="2400" dirty="0">
              <a:solidFill>
                <a:srgbClr val="002060"/>
              </a:solidFill>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pic>
        <p:nvPicPr>
          <p:cNvPr id="6" name="Obrázok 5">
            <a:extLst>
              <a:ext uri="{FF2B5EF4-FFF2-40B4-BE49-F238E27FC236}">
                <a16:creationId xmlns:a16="http://schemas.microsoft.com/office/drawing/2014/main" id="{ADD41DB3-7601-4803-8AF6-53327A94E2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89283" y="478291"/>
            <a:ext cx="2619375" cy="1743075"/>
          </a:xfrm>
          <a:prstGeom prst="rect">
            <a:avLst/>
          </a:prstGeom>
        </p:spPr>
      </p:pic>
    </p:spTree>
    <p:extLst>
      <p:ext uri="{BB962C8B-B14F-4D97-AF65-F5344CB8AC3E}">
        <p14:creationId xmlns:p14="http://schemas.microsoft.com/office/powerpoint/2010/main" val="1437843700"/>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2019</TotalTime>
  <Words>935</Words>
  <Application>Microsoft Office PowerPoint</Application>
  <PresentationFormat>Širokouhlá</PresentationFormat>
  <Paragraphs>130</Paragraphs>
  <Slides>14</Slides>
  <Notes>13</Notes>
  <HiddenSlides>0</HiddenSlides>
  <MMClips>0</MMClips>
  <ScaleCrop>false</ScaleCrop>
  <HeadingPairs>
    <vt:vector size="6" baseType="variant">
      <vt:variant>
        <vt:lpstr>Použité písma</vt:lpstr>
      </vt:variant>
      <vt:variant>
        <vt:i4>4</vt:i4>
      </vt:variant>
      <vt:variant>
        <vt:lpstr>Motív</vt:lpstr>
      </vt:variant>
      <vt:variant>
        <vt:i4>2</vt:i4>
      </vt:variant>
      <vt:variant>
        <vt:lpstr>Nadpisy snímok</vt:lpstr>
      </vt:variant>
      <vt:variant>
        <vt:i4>14</vt:i4>
      </vt:variant>
    </vt:vector>
  </HeadingPairs>
  <TitlesOfParts>
    <vt:vector size="20" baseType="lpstr">
      <vt:lpstr>Arial</vt:lpstr>
      <vt:lpstr>Calibri</vt:lpstr>
      <vt:lpstr>Calibri Light</vt:lpstr>
      <vt:lpstr>Times New Roman</vt:lpstr>
      <vt:lpstr>Motív Office</vt:lpstr>
      <vt:lpstr>1_Motív Office</vt:lpstr>
      <vt:lpstr>Prezentácia programu PowerPoint</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č. 364/2004 Z. z.</dc:title>
  <dc:creator>Mamina</dc:creator>
  <cp:lastModifiedBy>Mamina</cp:lastModifiedBy>
  <cp:revision>351</cp:revision>
  <cp:lastPrinted>2018-12-03T09:37:52Z</cp:lastPrinted>
  <dcterms:created xsi:type="dcterms:W3CDTF">2016-09-17T18:38:00Z</dcterms:created>
  <dcterms:modified xsi:type="dcterms:W3CDTF">2022-04-24T15:35:09Z</dcterms:modified>
</cp:coreProperties>
</file>