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63" r:id="rId1"/>
  </p:sldMasterIdLst>
  <p:notesMasterIdLst>
    <p:notesMasterId r:id="rId15"/>
  </p:notesMasterIdLst>
  <p:sldIdLst>
    <p:sldId id="256" r:id="rId2"/>
    <p:sldId id="257" r:id="rId3"/>
    <p:sldId id="259" r:id="rId4"/>
    <p:sldId id="258" r:id="rId5"/>
    <p:sldId id="260" r:id="rId6"/>
    <p:sldId id="261" r:id="rId7"/>
    <p:sldId id="262" r:id="rId8"/>
    <p:sldId id="264" r:id="rId9"/>
    <p:sldId id="265" r:id="rId10"/>
    <p:sldId id="266" r:id="rId11"/>
    <p:sldId id="267" r:id="rId12"/>
    <p:sldId id="268" r:id="rId13"/>
    <p:sldId id="270" r:id="rId14"/>
  </p:sldIdLst>
  <p:sldSz cx="12192000" cy="6858000"/>
  <p:notesSz cx="9296400" cy="7010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redný štýl 2 - zvýrazneni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51" autoAdjust="0"/>
  </p:normalViewPr>
  <p:slideViewPr>
    <p:cSldViewPr snapToGrid="0">
      <p:cViewPr varScale="1">
        <p:scale>
          <a:sx n="83" d="100"/>
          <a:sy n="83" d="100"/>
        </p:scale>
        <p:origin x="643" y="77"/>
      </p:cViewPr>
      <p:guideLst/>
    </p:cSldViewPr>
  </p:slideViewPr>
  <p:notesTextViewPr>
    <p:cViewPr>
      <p:scale>
        <a:sx n="1" d="1"/>
        <a:sy n="1" d="1"/>
      </p:scale>
      <p:origin x="0" y="0"/>
    </p:cViewPr>
  </p:notesTextViewPr>
  <p:notesViewPr>
    <p:cSldViewPr snapToGrid="0">
      <p:cViewPr varScale="1">
        <p:scale>
          <a:sx n="78" d="100"/>
          <a:sy n="78" d="100"/>
        </p:scale>
        <p:origin x="2934"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objekt pre hlavičku 1"/>
          <p:cNvSpPr>
            <a:spLocks noGrp="1"/>
          </p:cNvSpPr>
          <p:nvPr>
            <p:ph type="hdr" sz="quarter"/>
          </p:nvPr>
        </p:nvSpPr>
        <p:spPr>
          <a:xfrm>
            <a:off x="1" y="1"/>
            <a:ext cx="4029090" cy="351415"/>
          </a:xfrm>
          <a:prstGeom prst="rect">
            <a:avLst/>
          </a:prstGeom>
        </p:spPr>
        <p:txBody>
          <a:bodyPr vert="horz" lIns="91440" tIns="45720" rIns="91440" bIns="45720" rtlCol="0"/>
          <a:lstStyle>
            <a:lvl1pPr algn="l">
              <a:defRPr sz="1200"/>
            </a:lvl1pPr>
          </a:lstStyle>
          <a:p>
            <a:endParaRPr lang="sk-SK"/>
          </a:p>
        </p:txBody>
      </p:sp>
      <p:sp>
        <p:nvSpPr>
          <p:cNvPr id="3" name="Zástupný objekt pre dátum 2"/>
          <p:cNvSpPr>
            <a:spLocks noGrp="1"/>
          </p:cNvSpPr>
          <p:nvPr>
            <p:ph type="dt" idx="1"/>
          </p:nvPr>
        </p:nvSpPr>
        <p:spPr>
          <a:xfrm>
            <a:off x="5265142" y="1"/>
            <a:ext cx="4029090" cy="351415"/>
          </a:xfrm>
          <a:prstGeom prst="rect">
            <a:avLst/>
          </a:prstGeom>
        </p:spPr>
        <p:txBody>
          <a:bodyPr vert="horz" lIns="91440" tIns="45720" rIns="91440" bIns="45720" rtlCol="0"/>
          <a:lstStyle>
            <a:lvl1pPr algn="r">
              <a:defRPr sz="1200"/>
            </a:lvl1pPr>
          </a:lstStyle>
          <a:p>
            <a:fld id="{43F7B74E-35D0-4BCB-A78A-6F80C3E6B8B3}" type="datetimeFigureOut">
              <a:rPr lang="sk-SK" smtClean="0"/>
              <a:t>1. 5. 2022</a:t>
            </a:fld>
            <a:endParaRPr lang="sk-SK"/>
          </a:p>
        </p:txBody>
      </p:sp>
      <p:sp>
        <p:nvSpPr>
          <p:cNvPr id="4" name="Zástupný objekt pre obrázok snímky 3"/>
          <p:cNvSpPr>
            <a:spLocks noGrp="1" noRot="1" noChangeAspect="1"/>
          </p:cNvSpPr>
          <p:nvPr>
            <p:ph type="sldImg" idx="2"/>
          </p:nvPr>
        </p:nvSpPr>
        <p:spPr>
          <a:xfrm>
            <a:off x="2546350" y="876300"/>
            <a:ext cx="4203700" cy="2365375"/>
          </a:xfrm>
          <a:prstGeom prst="rect">
            <a:avLst/>
          </a:prstGeom>
          <a:noFill/>
          <a:ln w="12700">
            <a:solidFill>
              <a:prstClr val="black"/>
            </a:solidFill>
          </a:ln>
        </p:spPr>
        <p:txBody>
          <a:bodyPr vert="horz" lIns="91440" tIns="45720" rIns="91440" bIns="45720" rtlCol="0" anchor="ctr"/>
          <a:lstStyle/>
          <a:p>
            <a:endParaRPr lang="sk-SK"/>
          </a:p>
        </p:txBody>
      </p:sp>
      <p:sp>
        <p:nvSpPr>
          <p:cNvPr id="5" name="Zástupný objekt pre poznámky 4"/>
          <p:cNvSpPr>
            <a:spLocks noGrp="1"/>
          </p:cNvSpPr>
          <p:nvPr>
            <p:ph type="body" sz="quarter" idx="3"/>
          </p:nvPr>
        </p:nvSpPr>
        <p:spPr>
          <a:xfrm>
            <a:off x="930292" y="3374259"/>
            <a:ext cx="7435818" cy="2759842"/>
          </a:xfrm>
          <a:prstGeom prst="rect">
            <a:avLst/>
          </a:prstGeom>
        </p:spPr>
        <p:txBody>
          <a:bodyPr vert="horz" lIns="91440" tIns="45720" rIns="91440" bIns="45720" rtlCol="0"/>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6" name="Zástupný objekt pre pätu 5"/>
          <p:cNvSpPr>
            <a:spLocks noGrp="1"/>
          </p:cNvSpPr>
          <p:nvPr>
            <p:ph type="ftr" sz="quarter" idx="4"/>
          </p:nvPr>
        </p:nvSpPr>
        <p:spPr>
          <a:xfrm>
            <a:off x="1" y="6658985"/>
            <a:ext cx="4029090" cy="351415"/>
          </a:xfrm>
          <a:prstGeom prst="rect">
            <a:avLst/>
          </a:prstGeom>
        </p:spPr>
        <p:txBody>
          <a:bodyPr vert="horz" lIns="91440" tIns="45720" rIns="91440" bIns="45720" rtlCol="0" anchor="b"/>
          <a:lstStyle>
            <a:lvl1pPr algn="l">
              <a:defRPr sz="1200"/>
            </a:lvl1pPr>
          </a:lstStyle>
          <a:p>
            <a:endParaRPr lang="sk-SK"/>
          </a:p>
        </p:txBody>
      </p:sp>
      <p:sp>
        <p:nvSpPr>
          <p:cNvPr id="7" name="Zástupný objekt pre číslo snímky 6"/>
          <p:cNvSpPr>
            <a:spLocks noGrp="1"/>
          </p:cNvSpPr>
          <p:nvPr>
            <p:ph type="sldNum" sz="quarter" idx="5"/>
          </p:nvPr>
        </p:nvSpPr>
        <p:spPr>
          <a:xfrm>
            <a:off x="5265142" y="6658985"/>
            <a:ext cx="4029090" cy="351415"/>
          </a:xfrm>
          <a:prstGeom prst="rect">
            <a:avLst/>
          </a:prstGeom>
        </p:spPr>
        <p:txBody>
          <a:bodyPr vert="horz" lIns="91440" tIns="45720" rIns="91440" bIns="45720" rtlCol="0" anchor="b"/>
          <a:lstStyle>
            <a:lvl1pPr algn="r">
              <a:defRPr sz="1200"/>
            </a:lvl1pPr>
          </a:lstStyle>
          <a:p>
            <a:fld id="{E297A192-8DC2-4FEF-95D7-25FB0366B766}" type="slidenum">
              <a:rPr lang="sk-SK" smtClean="0"/>
              <a:t>‹#›</a:t>
            </a:fld>
            <a:endParaRPr lang="sk-SK"/>
          </a:p>
        </p:txBody>
      </p:sp>
    </p:spTree>
    <p:extLst>
      <p:ext uri="{BB962C8B-B14F-4D97-AF65-F5344CB8AC3E}">
        <p14:creationId xmlns:p14="http://schemas.microsoft.com/office/powerpoint/2010/main" val="15269876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endParaRPr lang="sk-SK" dirty="0"/>
          </a:p>
        </p:txBody>
      </p:sp>
      <p:sp>
        <p:nvSpPr>
          <p:cNvPr id="4" name="Zástupný objekt pre číslo snímky 3"/>
          <p:cNvSpPr>
            <a:spLocks noGrp="1"/>
          </p:cNvSpPr>
          <p:nvPr>
            <p:ph type="sldNum" sz="quarter" idx="10"/>
          </p:nvPr>
        </p:nvSpPr>
        <p:spPr/>
        <p:txBody>
          <a:bodyPr/>
          <a:lstStyle/>
          <a:p>
            <a:fld id="{E297A192-8DC2-4FEF-95D7-25FB0366B766}" type="slidenum">
              <a:rPr lang="sk-SK" smtClean="0"/>
              <a:t>1</a:t>
            </a:fld>
            <a:endParaRPr lang="sk-SK"/>
          </a:p>
        </p:txBody>
      </p:sp>
    </p:spTree>
    <p:extLst>
      <p:ext uri="{BB962C8B-B14F-4D97-AF65-F5344CB8AC3E}">
        <p14:creationId xmlns:p14="http://schemas.microsoft.com/office/powerpoint/2010/main" val="41284724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endParaRPr lang="en-US"/>
          </a:p>
        </p:txBody>
      </p:sp>
      <p:sp>
        <p:nvSpPr>
          <p:cNvPr id="4" name="Zástupný objekt pre číslo snímky 3"/>
          <p:cNvSpPr>
            <a:spLocks noGrp="1"/>
          </p:cNvSpPr>
          <p:nvPr>
            <p:ph type="sldNum" sz="quarter" idx="5"/>
          </p:nvPr>
        </p:nvSpPr>
        <p:spPr/>
        <p:txBody>
          <a:bodyPr/>
          <a:lstStyle/>
          <a:p>
            <a:fld id="{E297A192-8DC2-4FEF-95D7-25FB0366B766}" type="slidenum">
              <a:rPr lang="sk-SK" smtClean="0"/>
              <a:t>2</a:t>
            </a:fld>
            <a:endParaRPr lang="sk-SK"/>
          </a:p>
        </p:txBody>
      </p:sp>
    </p:spTree>
    <p:extLst>
      <p:ext uri="{BB962C8B-B14F-4D97-AF65-F5344CB8AC3E}">
        <p14:creationId xmlns:p14="http://schemas.microsoft.com/office/powerpoint/2010/main" val="13596042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endParaRPr lang="sk-SK" dirty="0"/>
          </a:p>
        </p:txBody>
      </p:sp>
      <p:sp>
        <p:nvSpPr>
          <p:cNvPr id="4" name="Zástupný objekt pre číslo snímky 3"/>
          <p:cNvSpPr>
            <a:spLocks noGrp="1"/>
          </p:cNvSpPr>
          <p:nvPr>
            <p:ph type="sldNum" sz="quarter" idx="10"/>
          </p:nvPr>
        </p:nvSpPr>
        <p:spPr/>
        <p:txBody>
          <a:bodyPr/>
          <a:lstStyle/>
          <a:p>
            <a:fld id="{E297A192-8DC2-4FEF-95D7-25FB0366B766}" type="slidenum">
              <a:rPr lang="sk-SK" smtClean="0"/>
              <a:t>13</a:t>
            </a:fld>
            <a:endParaRPr lang="sk-SK"/>
          </a:p>
        </p:txBody>
      </p:sp>
    </p:spTree>
    <p:extLst>
      <p:ext uri="{BB962C8B-B14F-4D97-AF65-F5344CB8AC3E}">
        <p14:creationId xmlns:p14="http://schemas.microsoft.com/office/powerpoint/2010/main" val="27025106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49125CF-5646-FA2E-ABDC-EDF035802C24}"/>
              </a:ext>
            </a:extLst>
          </p:cNvPr>
          <p:cNvSpPr>
            <a:spLocks noGrp="1"/>
          </p:cNvSpPr>
          <p:nvPr>
            <p:ph type="ctrTitle"/>
          </p:nvPr>
        </p:nvSpPr>
        <p:spPr>
          <a:xfrm>
            <a:off x="1524000" y="1122363"/>
            <a:ext cx="9144000" cy="2387600"/>
          </a:xfrm>
        </p:spPr>
        <p:txBody>
          <a:bodyPr anchor="b"/>
          <a:lstStyle>
            <a:lvl1pPr algn="ctr">
              <a:defRPr sz="6000"/>
            </a:lvl1pPr>
          </a:lstStyle>
          <a:p>
            <a:r>
              <a:rPr lang="sk-SK"/>
              <a:t>Kliknutím upravte štýl predlohy nadpisu</a:t>
            </a:r>
            <a:endParaRPr lang="en-US"/>
          </a:p>
        </p:txBody>
      </p:sp>
      <p:sp>
        <p:nvSpPr>
          <p:cNvPr id="3" name="Podnadpis 2">
            <a:extLst>
              <a:ext uri="{FF2B5EF4-FFF2-40B4-BE49-F238E27FC236}">
                <a16:creationId xmlns:a16="http://schemas.microsoft.com/office/drawing/2014/main" id="{957FE03F-DE0E-118F-0740-C9FC952D222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k-SK"/>
              <a:t>Kliknutím upravte štýl predlohy podnadpisu</a:t>
            </a:r>
            <a:endParaRPr lang="en-US"/>
          </a:p>
        </p:txBody>
      </p:sp>
      <p:sp>
        <p:nvSpPr>
          <p:cNvPr id="4" name="Zástupný objekt pre dátum 3">
            <a:extLst>
              <a:ext uri="{FF2B5EF4-FFF2-40B4-BE49-F238E27FC236}">
                <a16:creationId xmlns:a16="http://schemas.microsoft.com/office/drawing/2014/main" id="{B3AE1617-05D0-3A24-CDCB-A31282D9AF94}"/>
              </a:ext>
            </a:extLst>
          </p:cNvPr>
          <p:cNvSpPr>
            <a:spLocks noGrp="1"/>
          </p:cNvSpPr>
          <p:nvPr>
            <p:ph type="dt" sz="half" idx="10"/>
          </p:nvPr>
        </p:nvSpPr>
        <p:spPr/>
        <p:txBody>
          <a:bodyPr/>
          <a:lstStyle/>
          <a:p>
            <a:fld id="{40BD9B7A-2AED-47F5-B5B5-A01A62F139B7}" type="datetime1">
              <a:rPr lang="sk-SK" smtClean="0"/>
              <a:t>1. 5. 2022</a:t>
            </a:fld>
            <a:endParaRPr lang="sk-SK"/>
          </a:p>
        </p:txBody>
      </p:sp>
      <p:sp>
        <p:nvSpPr>
          <p:cNvPr id="5" name="Zástupný objekt pre pätu 4">
            <a:extLst>
              <a:ext uri="{FF2B5EF4-FFF2-40B4-BE49-F238E27FC236}">
                <a16:creationId xmlns:a16="http://schemas.microsoft.com/office/drawing/2014/main" id="{9904555D-8942-80E3-4E7B-660C96126433}"/>
              </a:ext>
            </a:extLst>
          </p:cNvPr>
          <p:cNvSpPr>
            <a:spLocks noGrp="1"/>
          </p:cNvSpPr>
          <p:nvPr>
            <p:ph type="ftr" sz="quarter" idx="11"/>
          </p:nvPr>
        </p:nvSpPr>
        <p:spPr/>
        <p:txBody>
          <a:bodyPr/>
          <a:lstStyle/>
          <a:p>
            <a:endParaRPr lang="sk-SK"/>
          </a:p>
        </p:txBody>
      </p:sp>
      <p:sp>
        <p:nvSpPr>
          <p:cNvPr id="6" name="Zástupný objekt pre číslo snímky 5">
            <a:extLst>
              <a:ext uri="{FF2B5EF4-FFF2-40B4-BE49-F238E27FC236}">
                <a16:creationId xmlns:a16="http://schemas.microsoft.com/office/drawing/2014/main" id="{555CB7DD-6579-E1E7-696A-46394EB1EDC0}"/>
              </a:ext>
            </a:extLst>
          </p:cNvPr>
          <p:cNvSpPr>
            <a:spLocks noGrp="1"/>
          </p:cNvSpPr>
          <p:nvPr>
            <p:ph type="sldNum" sz="quarter" idx="12"/>
          </p:nvPr>
        </p:nvSpPr>
        <p:spPr/>
        <p:txBody>
          <a:bodyPr/>
          <a:lstStyle/>
          <a:p>
            <a:fld id="{8DC56A5E-9839-4DD9-80CD-3A06D3FBB9A5}" type="slidenum">
              <a:rPr lang="sk-SK" smtClean="0"/>
              <a:t>‹#›</a:t>
            </a:fld>
            <a:endParaRPr lang="sk-SK"/>
          </a:p>
        </p:txBody>
      </p:sp>
    </p:spTree>
    <p:extLst>
      <p:ext uri="{BB962C8B-B14F-4D97-AF65-F5344CB8AC3E}">
        <p14:creationId xmlns:p14="http://schemas.microsoft.com/office/powerpoint/2010/main" val="4681605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ACC8CAE-D2D0-E7CB-18E5-02C1E6F07815}"/>
              </a:ext>
            </a:extLst>
          </p:cNvPr>
          <p:cNvSpPr>
            <a:spLocks noGrp="1"/>
          </p:cNvSpPr>
          <p:nvPr>
            <p:ph type="title"/>
          </p:nvPr>
        </p:nvSpPr>
        <p:spPr/>
        <p:txBody>
          <a:bodyPr/>
          <a:lstStyle/>
          <a:p>
            <a:r>
              <a:rPr lang="sk-SK"/>
              <a:t>Kliknutím upravte štýl predlohy nadpisu</a:t>
            </a:r>
            <a:endParaRPr lang="en-US"/>
          </a:p>
        </p:txBody>
      </p:sp>
      <p:sp>
        <p:nvSpPr>
          <p:cNvPr id="3" name="Zástupný zvislý text 2">
            <a:extLst>
              <a:ext uri="{FF2B5EF4-FFF2-40B4-BE49-F238E27FC236}">
                <a16:creationId xmlns:a16="http://schemas.microsoft.com/office/drawing/2014/main" id="{41409521-6942-222D-1A1E-182E02B776C8}"/>
              </a:ext>
            </a:extLst>
          </p:cNvPr>
          <p:cNvSpPr>
            <a:spLocks noGrp="1"/>
          </p:cNvSpPr>
          <p:nvPr>
            <p:ph type="body" orient="vert" idx="1"/>
          </p:nvPr>
        </p:nvSpPr>
        <p:spPr/>
        <p:txBody>
          <a:bodyPr vert="eaVert"/>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endParaRPr lang="en-US"/>
          </a:p>
        </p:txBody>
      </p:sp>
      <p:sp>
        <p:nvSpPr>
          <p:cNvPr id="4" name="Zástupný objekt pre dátum 3">
            <a:extLst>
              <a:ext uri="{FF2B5EF4-FFF2-40B4-BE49-F238E27FC236}">
                <a16:creationId xmlns:a16="http://schemas.microsoft.com/office/drawing/2014/main" id="{438FCC4D-DEA5-8068-2711-8FB9642096F1}"/>
              </a:ext>
            </a:extLst>
          </p:cNvPr>
          <p:cNvSpPr>
            <a:spLocks noGrp="1"/>
          </p:cNvSpPr>
          <p:nvPr>
            <p:ph type="dt" sz="half" idx="10"/>
          </p:nvPr>
        </p:nvSpPr>
        <p:spPr/>
        <p:txBody>
          <a:bodyPr/>
          <a:lstStyle/>
          <a:p>
            <a:fld id="{4CEBE50B-DB9C-426D-817A-156131A8CBEA}" type="datetime1">
              <a:rPr lang="sk-SK" smtClean="0"/>
              <a:t>1. 5. 2022</a:t>
            </a:fld>
            <a:endParaRPr lang="sk-SK"/>
          </a:p>
        </p:txBody>
      </p:sp>
      <p:sp>
        <p:nvSpPr>
          <p:cNvPr id="5" name="Zástupný objekt pre pätu 4">
            <a:extLst>
              <a:ext uri="{FF2B5EF4-FFF2-40B4-BE49-F238E27FC236}">
                <a16:creationId xmlns:a16="http://schemas.microsoft.com/office/drawing/2014/main" id="{AE16F3CA-7F99-4782-5049-7664E368C467}"/>
              </a:ext>
            </a:extLst>
          </p:cNvPr>
          <p:cNvSpPr>
            <a:spLocks noGrp="1"/>
          </p:cNvSpPr>
          <p:nvPr>
            <p:ph type="ftr" sz="quarter" idx="11"/>
          </p:nvPr>
        </p:nvSpPr>
        <p:spPr/>
        <p:txBody>
          <a:bodyPr/>
          <a:lstStyle/>
          <a:p>
            <a:endParaRPr lang="sk-SK"/>
          </a:p>
        </p:txBody>
      </p:sp>
      <p:sp>
        <p:nvSpPr>
          <p:cNvPr id="6" name="Zástupný objekt pre číslo snímky 5">
            <a:extLst>
              <a:ext uri="{FF2B5EF4-FFF2-40B4-BE49-F238E27FC236}">
                <a16:creationId xmlns:a16="http://schemas.microsoft.com/office/drawing/2014/main" id="{6E03F07A-10BF-919F-75BD-40C0242D4117}"/>
              </a:ext>
            </a:extLst>
          </p:cNvPr>
          <p:cNvSpPr>
            <a:spLocks noGrp="1"/>
          </p:cNvSpPr>
          <p:nvPr>
            <p:ph type="sldNum" sz="quarter" idx="12"/>
          </p:nvPr>
        </p:nvSpPr>
        <p:spPr/>
        <p:txBody>
          <a:bodyPr/>
          <a:lstStyle/>
          <a:p>
            <a:fld id="{8DC56A5E-9839-4DD9-80CD-3A06D3FBB9A5}" type="slidenum">
              <a:rPr lang="sk-SK" smtClean="0"/>
              <a:t>‹#›</a:t>
            </a:fld>
            <a:endParaRPr lang="sk-SK"/>
          </a:p>
        </p:txBody>
      </p:sp>
    </p:spTree>
    <p:extLst>
      <p:ext uri="{BB962C8B-B14F-4D97-AF65-F5344CB8AC3E}">
        <p14:creationId xmlns:p14="http://schemas.microsoft.com/office/powerpoint/2010/main" val="8627757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a:extLst>
              <a:ext uri="{FF2B5EF4-FFF2-40B4-BE49-F238E27FC236}">
                <a16:creationId xmlns:a16="http://schemas.microsoft.com/office/drawing/2014/main" id="{79F896F2-C02B-6568-12B0-C2B7702C73EC}"/>
              </a:ext>
            </a:extLst>
          </p:cNvPr>
          <p:cNvSpPr>
            <a:spLocks noGrp="1"/>
          </p:cNvSpPr>
          <p:nvPr>
            <p:ph type="title" orient="vert"/>
          </p:nvPr>
        </p:nvSpPr>
        <p:spPr>
          <a:xfrm>
            <a:off x="8724900" y="365125"/>
            <a:ext cx="2628900" cy="5811838"/>
          </a:xfrm>
        </p:spPr>
        <p:txBody>
          <a:bodyPr vert="eaVert"/>
          <a:lstStyle/>
          <a:p>
            <a:r>
              <a:rPr lang="sk-SK"/>
              <a:t>Kliknutím upravte štýl predlohy nadpisu</a:t>
            </a:r>
            <a:endParaRPr lang="en-US"/>
          </a:p>
        </p:txBody>
      </p:sp>
      <p:sp>
        <p:nvSpPr>
          <p:cNvPr id="3" name="Zástupný zvislý text 2">
            <a:extLst>
              <a:ext uri="{FF2B5EF4-FFF2-40B4-BE49-F238E27FC236}">
                <a16:creationId xmlns:a16="http://schemas.microsoft.com/office/drawing/2014/main" id="{A0F09EF8-F34B-69EE-400A-8D847270971E}"/>
              </a:ext>
            </a:extLst>
          </p:cNvPr>
          <p:cNvSpPr>
            <a:spLocks noGrp="1"/>
          </p:cNvSpPr>
          <p:nvPr>
            <p:ph type="body" orient="vert" idx="1"/>
          </p:nvPr>
        </p:nvSpPr>
        <p:spPr>
          <a:xfrm>
            <a:off x="838200" y="365125"/>
            <a:ext cx="7734300" cy="5811838"/>
          </a:xfrm>
        </p:spPr>
        <p:txBody>
          <a:bodyPr vert="eaVert"/>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endParaRPr lang="en-US"/>
          </a:p>
        </p:txBody>
      </p:sp>
      <p:sp>
        <p:nvSpPr>
          <p:cNvPr id="4" name="Zástupný objekt pre dátum 3">
            <a:extLst>
              <a:ext uri="{FF2B5EF4-FFF2-40B4-BE49-F238E27FC236}">
                <a16:creationId xmlns:a16="http://schemas.microsoft.com/office/drawing/2014/main" id="{9947DF41-F700-AA94-2ABC-A0CBE94BF170}"/>
              </a:ext>
            </a:extLst>
          </p:cNvPr>
          <p:cNvSpPr>
            <a:spLocks noGrp="1"/>
          </p:cNvSpPr>
          <p:nvPr>
            <p:ph type="dt" sz="half" idx="10"/>
          </p:nvPr>
        </p:nvSpPr>
        <p:spPr/>
        <p:txBody>
          <a:bodyPr/>
          <a:lstStyle/>
          <a:p>
            <a:fld id="{B6FE27AA-2A54-4172-8F59-DF6DB0AFF720}" type="datetime1">
              <a:rPr lang="sk-SK" smtClean="0"/>
              <a:t>1. 5. 2022</a:t>
            </a:fld>
            <a:endParaRPr lang="sk-SK"/>
          </a:p>
        </p:txBody>
      </p:sp>
      <p:sp>
        <p:nvSpPr>
          <p:cNvPr id="5" name="Zástupný objekt pre pätu 4">
            <a:extLst>
              <a:ext uri="{FF2B5EF4-FFF2-40B4-BE49-F238E27FC236}">
                <a16:creationId xmlns:a16="http://schemas.microsoft.com/office/drawing/2014/main" id="{0BE8A22E-059D-7774-FEAD-849FF2B2BA40}"/>
              </a:ext>
            </a:extLst>
          </p:cNvPr>
          <p:cNvSpPr>
            <a:spLocks noGrp="1"/>
          </p:cNvSpPr>
          <p:nvPr>
            <p:ph type="ftr" sz="quarter" idx="11"/>
          </p:nvPr>
        </p:nvSpPr>
        <p:spPr/>
        <p:txBody>
          <a:bodyPr/>
          <a:lstStyle/>
          <a:p>
            <a:endParaRPr lang="sk-SK"/>
          </a:p>
        </p:txBody>
      </p:sp>
      <p:sp>
        <p:nvSpPr>
          <p:cNvPr id="6" name="Zástupný objekt pre číslo snímky 5">
            <a:extLst>
              <a:ext uri="{FF2B5EF4-FFF2-40B4-BE49-F238E27FC236}">
                <a16:creationId xmlns:a16="http://schemas.microsoft.com/office/drawing/2014/main" id="{4E0652EF-BDFE-98F8-20B4-E5EBEA33306E}"/>
              </a:ext>
            </a:extLst>
          </p:cNvPr>
          <p:cNvSpPr>
            <a:spLocks noGrp="1"/>
          </p:cNvSpPr>
          <p:nvPr>
            <p:ph type="sldNum" sz="quarter" idx="12"/>
          </p:nvPr>
        </p:nvSpPr>
        <p:spPr/>
        <p:txBody>
          <a:bodyPr/>
          <a:lstStyle/>
          <a:p>
            <a:fld id="{8DC56A5E-9839-4DD9-80CD-3A06D3FBB9A5}" type="slidenum">
              <a:rPr lang="sk-SK" smtClean="0"/>
              <a:t>‹#›</a:t>
            </a:fld>
            <a:endParaRPr lang="sk-SK"/>
          </a:p>
        </p:txBody>
      </p:sp>
    </p:spTree>
    <p:extLst>
      <p:ext uri="{BB962C8B-B14F-4D97-AF65-F5344CB8AC3E}">
        <p14:creationId xmlns:p14="http://schemas.microsoft.com/office/powerpoint/2010/main" val="721902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42F6221-759B-66FB-45FC-15959CE1119E}"/>
              </a:ext>
            </a:extLst>
          </p:cNvPr>
          <p:cNvSpPr>
            <a:spLocks noGrp="1"/>
          </p:cNvSpPr>
          <p:nvPr>
            <p:ph type="title"/>
          </p:nvPr>
        </p:nvSpPr>
        <p:spPr/>
        <p:txBody>
          <a:bodyPr/>
          <a:lstStyle/>
          <a:p>
            <a:r>
              <a:rPr lang="sk-SK"/>
              <a:t>Kliknutím upravte štýl predlohy nadpisu</a:t>
            </a:r>
            <a:endParaRPr lang="en-US"/>
          </a:p>
        </p:txBody>
      </p:sp>
      <p:sp>
        <p:nvSpPr>
          <p:cNvPr id="3" name="Zástupný objekt pre obsah 2">
            <a:extLst>
              <a:ext uri="{FF2B5EF4-FFF2-40B4-BE49-F238E27FC236}">
                <a16:creationId xmlns:a16="http://schemas.microsoft.com/office/drawing/2014/main" id="{7A443093-76E0-8B50-221E-5DCE219FF9AB}"/>
              </a:ext>
            </a:extLst>
          </p:cNvPr>
          <p:cNvSpPr>
            <a:spLocks noGrp="1"/>
          </p:cNvSpPr>
          <p:nvPr>
            <p:ph idx="1"/>
          </p:nvPr>
        </p:nvSpPr>
        <p:spPr/>
        <p:txBody>
          <a:body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endParaRPr lang="en-US"/>
          </a:p>
        </p:txBody>
      </p:sp>
      <p:sp>
        <p:nvSpPr>
          <p:cNvPr id="4" name="Zástupný objekt pre dátum 3">
            <a:extLst>
              <a:ext uri="{FF2B5EF4-FFF2-40B4-BE49-F238E27FC236}">
                <a16:creationId xmlns:a16="http://schemas.microsoft.com/office/drawing/2014/main" id="{B11066DA-767F-CC8B-F6EA-45AC5CD636CF}"/>
              </a:ext>
            </a:extLst>
          </p:cNvPr>
          <p:cNvSpPr>
            <a:spLocks noGrp="1"/>
          </p:cNvSpPr>
          <p:nvPr>
            <p:ph type="dt" sz="half" idx="10"/>
          </p:nvPr>
        </p:nvSpPr>
        <p:spPr/>
        <p:txBody>
          <a:bodyPr/>
          <a:lstStyle/>
          <a:p>
            <a:fld id="{1E05B830-9EC3-48F2-A851-4F73019E26C8}" type="datetime1">
              <a:rPr lang="sk-SK" smtClean="0"/>
              <a:t>1. 5. 2022</a:t>
            </a:fld>
            <a:endParaRPr lang="sk-SK"/>
          </a:p>
        </p:txBody>
      </p:sp>
      <p:sp>
        <p:nvSpPr>
          <p:cNvPr id="5" name="Zástupný objekt pre pätu 4">
            <a:extLst>
              <a:ext uri="{FF2B5EF4-FFF2-40B4-BE49-F238E27FC236}">
                <a16:creationId xmlns:a16="http://schemas.microsoft.com/office/drawing/2014/main" id="{F195B34B-2CFF-D954-98BB-A680117D4D8F}"/>
              </a:ext>
            </a:extLst>
          </p:cNvPr>
          <p:cNvSpPr>
            <a:spLocks noGrp="1"/>
          </p:cNvSpPr>
          <p:nvPr>
            <p:ph type="ftr" sz="quarter" idx="11"/>
          </p:nvPr>
        </p:nvSpPr>
        <p:spPr/>
        <p:txBody>
          <a:bodyPr/>
          <a:lstStyle/>
          <a:p>
            <a:endParaRPr lang="sk-SK"/>
          </a:p>
        </p:txBody>
      </p:sp>
      <p:sp>
        <p:nvSpPr>
          <p:cNvPr id="6" name="Zástupný objekt pre číslo snímky 5">
            <a:extLst>
              <a:ext uri="{FF2B5EF4-FFF2-40B4-BE49-F238E27FC236}">
                <a16:creationId xmlns:a16="http://schemas.microsoft.com/office/drawing/2014/main" id="{CF772767-694C-6BDA-DDB8-9BEBE00FB832}"/>
              </a:ext>
            </a:extLst>
          </p:cNvPr>
          <p:cNvSpPr>
            <a:spLocks noGrp="1"/>
          </p:cNvSpPr>
          <p:nvPr>
            <p:ph type="sldNum" sz="quarter" idx="12"/>
          </p:nvPr>
        </p:nvSpPr>
        <p:spPr/>
        <p:txBody>
          <a:bodyPr/>
          <a:lstStyle/>
          <a:p>
            <a:fld id="{8DC56A5E-9839-4DD9-80CD-3A06D3FBB9A5}" type="slidenum">
              <a:rPr lang="sk-SK" smtClean="0"/>
              <a:t>‹#›</a:t>
            </a:fld>
            <a:endParaRPr lang="sk-SK"/>
          </a:p>
        </p:txBody>
      </p:sp>
    </p:spTree>
    <p:extLst>
      <p:ext uri="{BB962C8B-B14F-4D97-AF65-F5344CB8AC3E}">
        <p14:creationId xmlns:p14="http://schemas.microsoft.com/office/powerpoint/2010/main" val="3719768913"/>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680E416-58F6-6F20-1B60-2E5A93534E06}"/>
              </a:ext>
            </a:extLst>
          </p:cNvPr>
          <p:cNvSpPr>
            <a:spLocks noGrp="1"/>
          </p:cNvSpPr>
          <p:nvPr>
            <p:ph type="title"/>
          </p:nvPr>
        </p:nvSpPr>
        <p:spPr>
          <a:xfrm>
            <a:off x="831850" y="1709738"/>
            <a:ext cx="10515600" cy="2852737"/>
          </a:xfrm>
        </p:spPr>
        <p:txBody>
          <a:bodyPr anchor="b"/>
          <a:lstStyle>
            <a:lvl1pPr>
              <a:defRPr sz="6000"/>
            </a:lvl1pPr>
          </a:lstStyle>
          <a:p>
            <a:r>
              <a:rPr lang="sk-SK"/>
              <a:t>Kliknutím upravte štýl predlohy nadpisu</a:t>
            </a:r>
            <a:endParaRPr lang="en-US"/>
          </a:p>
        </p:txBody>
      </p:sp>
      <p:sp>
        <p:nvSpPr>
          <p:cNvPr id="3" name="Zástupný text 2">
            <a:extLst>
              <a:ext uri="{FF2B5EF4-FFF2-40B4-BE49-F238E27FC236}">
                <a16:creationId xmlns:a16="http://schemas.microsoft.com/office/drawing/2014/main" id="{A02B5F8F-51F1-A938-C2A2-C64A969C9BF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k-SK"/>
              <a:t>Kliknite sem a upravte štýly predlohy textu</a:t>
            </a:r>
          </a:p>
        </p:txBody>
      </p:sp>
      <p:sp>
        <p:nvSpPr>
          <p:cNvPr id="4" name="Zástupný objekt pre dátum 3">
            <a:extLst>
              <a:ext uri="{FF2B5EF4-FFF2-40B4-BE49-F238E27FC236}">
                <a16:creationId xmlns:a16="http://schemas.microsoft.com/office/drawing/2014/main" id="{91A91E81-7C38-5AFE-2AC0-1A0A0A254C2F}"/>
              </a:ext>
            </a:extLst>
          </p:cNvPr>
          <p:cNvSpPr>
            <a:spLocks noGrp="1"/>
          </p:cNvSpPr>
          <p:nvPr>
            <p:ph type="dt" sz="half" idx="10"/>
          </p:nvPr>
        </p:nvSpPr>
        <p:spPr/>
        <p:txBody>
          <a:bodyPr/>
          <a:lstStyle/>
          <a:p>
            <a:fld id="{86717712-8505-4747-A16A-A96BD5C65AA7}" type="datetime1">
              <a:rPr lang="sk-SK" smtClean="0"/>
              <a:t>1. 5. 2022</a:t>
            </a:fld>
            <a:endParaRPr lang="sk-SK"/>
          </a:p>
        </p:txBody>
      </p:sp>
      <p:sp>
        <p:nvSpPr>
          <p:cNvPr id="5" name="Zástupný objekt pre pätu 4">
            <a:extLst>
              <a:ext uri="{FF2B5EF4-FFF2-40B4-BE49-F238E27FC236}">
                <a16:creationId xmlns:a16="http://schemas.microsoft.com/office/drawing/2014/main" id="{98EAD106-5C60-F167-7D2E-7C1B05F8B9BA}"/>
              </a:ext>
            </a:extLst>
          </p:cNvPr>
          <p:cNvSpPr>
            <a:spLocks noGrp="1"/>
          </p:cNvSpPr>
          <p:nvPr>
            <p:ph type="ftr" sz="quarter" idx="11"/>
          </p:nvPr>
        </p:nvSpPr>
        <p:spPr/>
        <p:txBody>
          <a:bodyPr/>
          <a:lstStyle/>
          <a:p>
            <a:endParaRPr lang="sk-SK"/>
          </a:p>
        </p:txBody>
      </p:sp>
      <p:sp>
        <p:nvSpPr>
          <p:cNvPr id="6" name="Zástupný objekt pre číslo snímky 5">
            <a:extLst>
              <a:ext uri="{FF2B5EF4-FFF2-40B4-BE49-F238E27FC236}">
                <a16:creationId xmlns:a16="http://schemas.microsoft.com/office/drawing/2014/main" id="{5883BEAD-FF2F-922D-001E-EF99042DD39A}"/>
              </a:ext>
            </a:extLst>
          </p:cNvPr>
          <p:cNvSpPr>
            <a:spLocks noGrp="1"/>
          </p:cNvSpPr>
          <p:nvPr>
            <p:ph type="sldNum" sz="quarter" idx="12"/>
          </p:nvPr>
        </p:nvSpPr>
        <p:spPr/>
        <p:txBody>
          <a:bodyPr/>
          <a:lstStyle/>
          <a:p>
            <a:fld id="{8DC56A5E-9839-4DD9-80CD-3A06D3FBB9A5}" type="slidenum">
              <a:rPr lang="sk-SK" smtClean="0"/>
              <a:t>‹#›</a:t>
            </a:fld>
            <a:endParaRPr lang="sk-SK"/>
          </a:p>
        </p:txBody>
      </p:sp>
    </p:spTree>
    <p:extLst>
      <p:ext uri="{BB962C8B-B14F-4D97-AF65-F5344CB8AC3E}">
        <p14:creationId xmlns:p14="http://schemas.microsoft.com/office/powerpoint/2010/main" val="36731423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0002548-64E2-AE31-F969-7D441C243EC0}"/>
              </a:ext>
            </a:extLst>
          </p:cNvPr>
          <p:cNvSpPr>
            <a:spLocks noGrp="1"/>
          </p:cNvSpPr>
          <p:nvPr>
            <p:ph type="title"/>
          </p:nvPr>
        </p:nvSpPr>
        <p:spPr/>
        <p:txBody>
          <a:bodyPr/>
          <a:lstStyle/>
          <a:p>
            <a:r>
              <a:rPr lang="sk-SK"/>
              <a:t>Kliknutím upravte štýl predlohy nadpisu</a:t>
            </a:r>
            <a:endParaRPr lang="en-US"/>
          </a:p>
        </p:txBody>
      </p:sp>
      <p:sp>
        <p:nvSpPr>
          <p:cNvPr id="3" name="Zástupný objekt pre obsah 2">
            <a:extLst>
              <a:ext uri="{FF2B5EF4-FFF2-40B4-BE49-F238E27FC236}">
                <a16:creationId xmlns:a16="http://schemas.microsoft.com/office/drawing/2014/main" id="{E59B5A43-0159-146D-C056-C477BB2FE15F}"/>
              </a:ext>
            </a:extLst>
          </p:cNvPr>
          <p:cNvSpPr>
            <a:spLocks noGrp="1"/>
          </p:cNvSpPr>
          <p:nvPr>
            <p:ph sz="half" idx="1"/>
          </p:nvPr>
        </p:nvSpPr>
        <p:spPr>
          <a:xfrm>
            <a:off x="838200" y="1825625"/>
            <a:ext cx="5181600" cy="4351338"/>
          </a:xfrm>
        </p:spPr>
        <p:txBody>
          <a:body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endParaRPr lang="en-US"/>
          </a:p>
        </p:txBody>
      </p:sp>
      <p:sp>
        <p:nvSpPr>
          <p:cNvPr id="4" name="Zástupný objekt pre obsah 3">
            <a:extLst>
              <a:ext uri="{FF2B5EF4-FFF2-40B4-BE49-F238E27FC236}">
                <a16:creationId xmlns:a16="http://schemas.microsoft.com/office/drawing/2014/main" id="{E0CECE76-CD8B-2A4C-A3FF-83A4E8AEF7F1}"/>
              </a:ext>
            </a:extLst>
          </p:cNvPr>
          <p:cNvSpPr>
            <a:spLocks noGrp="1"/>
          </p:cNvSpPr>
          <p:nvPr>
            <p:ph sz="half" idx="2"/>
          </p:nvPr>
        </p:nvSpPr>
        <p:spPr>
          <a:xfrm>
            <a:off x="6172200" y="1825625"/>
            <a:ext cx="5181600" cy="4351338"/>
          </a:xfrm>
        </p:spPr>
        <p:txBody>
          <a:body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endParaRPr lang="en-US"/>
          </a:p>
        </p:txBody>
      </p:sp>
      <p:sp>
        <p:nvSpPr>
          <p:cNvPr id="5" name="Zástupný objekt pre dátum 4">
            <a:extLst>
              <a:ext uri="{FF2B5EF4-FFF2-40B4-BE49-F238E27FC236}">
                <a16:creationId xmlns:a16="http://schemas.microsoft.com/office/drawing/2014/main" id="{3A727EF7-1F0E-FAC6-A6E5-8A8A00DAAA2A}"/>
              </a:ext>
            </a:extLst>
          </p:cNvPr>
          <p:cNvSpPr>
            <a:spLocks noGrp="1"/>
          </p:cNvSpPr>
          <p:nvPr>
            <p:ph type="dt" sz="half" idx="10"/>
          </p:nvPr>
        </p:nvSpPr>
        <p:spPr/>
        <p:txBody>
          <a:bodyPr/>
          <a:lstStyle/>
          <a:p>
            <a:fld id="{B397BC0B-3A4A-4E35-83B8-7F4C788F27B1}" type="datetime1">
              <a:rPr lang="sk-SK" smtClean="0"/>
              <a:t>1. 5. 2022</a:t>
            </a:fld>
            <a:endParaRPr lang="sk-SK"/>
          </a:p>
        </p:txBody>
      </p:sp>
      <p:sp>
        <p:nvSpPr>
          <p:cNvPr id="6" name="Zástupný objekt pre pätu 5">
            <a:extLst>
              <a:ext uri="{FF2B5EF4-FFF2-40B4-BE49-F238E27FC236}">
                <a16:creationId xmlns:a16="http://schemas.microsoft.com/office/drawing/2014/main" id="{AEAABF0F-C94E-90EC-ADA6-8E2E1AC3D863}"/>
              </a:ext>
            </a:extLst>
          </p:cNvPr>
          <p:cNvSpPr>
            <a:spLocks noGrp="1"/>
          </p:cNvSpPr>
          <p:nvPr>
            <p:ph type="ftr" sz="quarter" idx="11"/>
          </p:nvPr>
        </p:nvSpPr>
        <p:spPr/>
        <p:txBody>
          <a:bodyPr/>
          <a:lstStyle/>
          <a:p>
            <a:endParaRPr lang="sk-SK"/>
          </a:p>
        </p:txBody>
      </p:sp>
      <p:sp>
        <p:nvSpPr>
          <p:cNvPr id="7" name="Zástupný objekt pre číslo snímky 6">
            <a:extLst>
              <a:ext uri="{FF2B5EF4-FFF2-40B4-BE49-F238E27FC236}">
                <a16:creationId xmlns:a16="http://schemas.microsoft.com/office/drawing/2014/main" id="{43E306DD-4139-9E3A-CAFD-A50124691DA9}"/>
              </a:ext>
            </a:extLst>
          </p:cNvPr>
          <p:cNvSpPr>
            <a:spLocks noGrp="1"/>
          </p:cNvSpPr>
          <p:nvPr>
            <p:ph type="sldNum" sz="quarter" idx="12"/>
          </p:nvPr>
        </p:nvSpPr>
        <p:spPr/>
        <p:txBody>
          <a:bodyPr/>
          <a:lstStyle/>
          <a:p>
            <a:fld id="{8DC56A5E-9839-4DD9-80CD-3A06D3FBB9A5}" type="slidenum">
              <a:rPr lang="sk-SK" smtClean="0"/>
              <a:t>‹#›</a:t>
            </a:fld>
            <a:endParaRPr lang="sk-SK"/>
          </a:p>
        </p:txBody>
      </p:sp>
    </p:spTree>
    <p:extLst>
      <p:ext uri="{BB962C8B-B14F-4D97-AF65-F5344CB8AC3E}">
        <p14:creationId xmlns:p14="http://schemas.microsoft.com/office/powerpoint/2010/main" val="9780020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F257E05-A638-1F7C-6A22-E6C689EFCDA9}"/>
              </a:ext>
            </a:extLst>
          </p:cNvPr>
          <p:cNvSpPr>
            <a:spLocks noGrp="1"/>
          </p:cNvSpPr>
          <p:nvPr>
            <p:ph type="title"/>
          </p:nvPr>
        </p:nvSpPr>
        <p:spPr>
          <a:xfrm>
            <a:off x="839788" y="365125"/>
            <a:ext cx="10515600" cy="1325563"/>
          </a:xfrm>
        </p:spPr>
        <p:txBody>
          <a:bodyPr/>
          <a:lstStyle/>
          <a:p>
            <a:r>
              <a:rPr lang="sk-SK"/>
              <a:t>Kliknutím upravte štýl predlohy nadpisu</a:t>
            </a:r>
            <a:endParaRPr lang="en-US"/>
          </a:p>
        </p:txBody>
      </p:sp>
      <p:sp>
        <p:nvSpPr>
          <p:cNvPr id="3" name="Zástupný text 2">
            <a:extLst>
              <a:ext uri="{FF2B5EF4-FFF2-40B4-BE49-F238E27FC236}">
                <a16:creationId xmlns:a16="http://schemas.microsoft.com/office/drawing/2014/main" id="{C462B79C-A4B5-C7DF-4C08-0FDB81C6A61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a:t>Kliknite sem a upravte štýly predlohy textu</a:t>
            </a:r>
          </a:p>
        </p:txBody>
      </p:sp>
      <p:sp>
        <p:nvSpPr>
          <p:cNvPr id="4" name="Zástupný objekt pre obsah 3">
            <a:extLst>
              <a:ext uri="{FF2B5EF4-FFF2-40B4-BE49-F238E27FC236}">
                <a16:creationId xmlns:a16="http://schemas.microsoft.com/office/drawing/2014/main" id="{B9D4FB48-51AA-9A61-2D9E-6ACE89A08889}"/>
              </a:ext>
            </a:extLst>
          </p:cNvPr>
          <p:cNvSpPr>
            <a:spLocks noGrp="1"/>
          </p:cNvSpPr>
          <p:nvPr>
            <p:ph sz="half" idx="2"/>
          </p:nvPr>
        </p:nvSpPr>
        <p:spPr>
          <a:xfrm>
            <a:off x="839788" y="2505075"/>
            <a:ext cx="5157787" cy="3684588"/>
          </a:xfrm>
        </p:spPr>
        <p:txBody>
          <a:body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endParaRPr lang="en-US"/>
          </a:p>
        </p:txBody>
      </p:sp>
      <p:sp>
        <p:nvSpPr>
          <p:cNvPr id="5" name="Zástupný text 4">
            <a:extLst>
              <a:ext uri="{FF2B5EF4-FFF2-40B4-BE49-F238E27FC236}">
                <a16:creationId xmlns:a16="http://schemas.microsoft.com/office/drawing/2014/main" id="{50FBFF19-7FFB-9386-A7BA-23302C3C1B5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a:t>Kliknite sem a upravte štýly predlohy textu</a:t>
            </a:r>
          </a:p>
        </p:txBody>
      </p:sp>
      <p:sp>
        <p:nvSpPr>
          <p:cNvPr id="6" name="Zástupný objekt pre obsah 5">
            <a:extLst>
              <a:ext uri="{FF2B5EF4-FFF2-40B4-BE49-F238E27FC236}">
                <a16:creationId xmlns:a16="http://schemas.microsoft.com/office/drawing/2014/main" id="{C2B5CC17-2A2B-B61C-1E8C-AF432E523C1E}"/>
              </a:ext>
            </a:extLst>
          </p:cNvPr>
          <p:cNvSpPr>
            <a:spLocks noGrp="1"/>
          </p:cNvSpPr>
          <p:nvPr>
            <p:ph sz="quarter" idx="4"/>
          </p:nvPr>
        </p:nvSpPr>
        <p:spPr>
          <a:xfrm>
            <a:off x="6172200" y="2505075"/>
            <a:ext cx="5183188" cy="3684588"/>
          </a:xfrm>
        </p:spPr>
        <p:txBody>
          <a:body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endParaRPr lang="en-US"/>
          </a:p>
        </p:txBody>
      </p:sp>
      <p:sp>
        <p:nvSpPr>
          <p:cNvPr id="7" name="Zástupný objekt pre dátum 6">
            <a:extLst>
              <a:ext uri="{FF2B5EF4-FFF2-40B4-BE49-F238E27FC236}">
                <a16:creationId xmlns:a16="http://schemas.microsoft.com/office/drawing/2014/main" id="{460763D3-F2F7-850E-BF9A-6C7CA07C11F8}"/>
              </a:ext>
            </a:extLst>
          </p:cNvPr>
          <p:cNvSpPr>
            <a:spLocks noGrp="1"/>
          </p:cNvSpPr>
          <p:nvPr>
            <p:ph type="dt" sz="half" idx="10"/>
          </p:nvPr>
        </p:nvSpPr>
        <p:spPr/>
        <p:txBody>
          <a:bodyPr/>
          <a:lstStyle/>
          <a:p>
            <a:fld id="{0F9853EA-F749-42B7-BFAA-EE70EEC17AFF}" type="datetime1">
              <a:rPr lang="sk-SK" smtClean="0"/>
              <a:t>1. 5. 2022</a:t>
            </a:fld>
            <a:endParaRPr lang="sk-SK"/>
          </a:p>
        </p:txBody>
      </p:sp>
      <p:sp>
        <p:nvSpPr>
          <p:cNvPr id="8" name="Zástupný objekt pre pätu 7">
            <a:extLst>
              <a:ext uri="{FF2B5EF4-FFF2-40B4-BE49-F238E27FC236}">
                <a16:creationId xmlns:a16="http://schemas.microsoft.com/office/drawing/2014/main" id="{C66E8836-DB46-0B52-12B5-8E229F16C4BE}"/>
              </a:ext>
            </a:extLst>
          </p:cNvPr>
          <p:cNvSpPr>
            <a:spLocks noGrp="1"/>
          </p:cNvSpPr>
          <p:nvPr>
            <p:ph type="ftr" sz="quarter" idx="11"/>
          </p:nvPr>
        </p:nvSpPr>
        <p:spPr/>
        <p:txBody>
          <a:bodyPr/>
          <a:lstStyle/>
          <a:p>
            <a:endParaRPr lang="sk-SK"/>
          </a:p>
        </p:txBody>
      </p:sp>
      <p:sp>
        <p:nvSpPr>
          <p:cNvPr id="9" name="Zástupný objekt pre číslo snímky 8">
            <a:extLst>
              <a:ext uri="{FF2B5EF4-FFF2-40B4-BE49-F238E27FC236}">
                <a16:creationId xmlns:a16="http://schemas.microsoft.com/office/drawing/2014/main" id="{73D3F34E-D5D4-EDD4-BDF9-79A7977C247C}"/>
              </a:ext>
            </a:extLst>
          </p:cNvPr>
          <p:cNvSpPr>
            <a:spLocks noGrp="1"/>
          </p:cNvSpPr>
          <p:nvPr>
            <p:ph type="sldNum" sz="quarter" idx="12"/>
          </p:nvPr>
        </p:nvSpPr>
        <p:spPr/>
        <p:txBody>
          <a:bodyPr/>
          <a:lstStyle/>
          <a:p>
            <a:fld id="{8DC56A5E-9839-4DD9-80CD-3A06D3FBB9A5}" type="slidenum">
              <a:rPr lang="sk-SK" smtClean="0"/>
              <a:t>‹#›</a:t>
            </a:fld>
            <a:endParaRPr lang="sk-SK"/>
          </a:p>
        </p:txBody>
      </p:sp>
    </p:spTree>
    <p:extLst>
      <p:ext uri="{BB962C8B-B14F-4D97-AF65-F5344CB8AC3E}">
        <p14:creationId xmlns:p14="http://schemas.microsoft.com/office/powerpoint/2010/main" val="13591377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5F074B89-58C9-D941-7801-4E9BAAF0CFAF}"/>
              </a:ext>
            </a:extLst>
          </p:cNvPr>
          <p:cNvSpPr>
            <a:spLocks noGrp="1"/>
          </p:cNvSpPr>
          <p:nvPr>
            <p:ph type="title"/>
          </p:nvPr>
        </p:nvSpPr>
        <p:spPr/>
        <p:txBody>
          <a:bodyPr/>
          <a:lstStyle/>
          <a:p>
            <a:r>
              <a:rPr lang="sk-SK"/>
              <a:t>Kliknutím upravte štýl predlohy nadpisu</a:t>
            </a:r>
            <a:endParaRPr lang="en-US"/>
          </a:p>
        </p:txBody>
      </p:sp>
      <p:sp>
        <p:nvSpPr>
          <p:cNvPr id="3" name="Zástupný objekt pre dátum 2">
            <a:extLst>
              <a:ext uri="{FF2B5EF4-FFF2-40B4-BE49-F238E27FC236}">
                <a16:creationId xmlns:a16="http://schemas.microsoft.com/office/drawing/2014/main" id="{DC685355-C2FD-DB7F-A2BA-A74C91B2E365}"/>
              </a:ext>
            </a:extLst>
          </p:cNvPr>
          <p:cNvSpPr>
            <a:spLocks noGrp="1"/>
          </p:cNvSpPr>
          <p:nvPr>
            <p:ph type="dt" sz="half" idx="10"/>
          </p:nvPr>
        </p:nvSpPr>
        <p:spPr/>
        <p:txBody>
          <a:bodyPr/>
          <a:lstStyle/>
          <a:p>
            <a:fld id="{8F769873-36BC-4133-B030-6F25309F712A}" type="datetime1">
              <a:rPr lang="sk-SK" smtClean="0"/>
              <a:t>1. 5. 2022</a:t>
            </a:fld>
            <a:endParaRPr lang="sk-SK"/>
          </a:p>
        </p:txBody>
      </p:sp>
      <p:sp>
        <p:nvSpPr>
          <p:cNvPr id="4" name="Zástupný objekt pre pätu 3">
            <a:extLst>
              <a:ext uri="{FF2B5EF4-FFF2-40B4-BE49-F238E27FC236}">
                <a16:creationId xmlns:a16="http://schemas.microsoft.com/office/drawing/2014/main" id="{FC23C626-8526-E6B9-CBAC-BADD2B7526C2}"/>
              </a:ext>
            </a:extLst>
          </p:cNvPr>
          <p:cNvSpPr>
            <a:spLocks noGrp="1"/>
          </p:cNvSpPr>
          <p:nvPr>
            <p:ph type="ftr" sz="quarter" idx="11"/>
          </p:nvPr>
        </p:nvSpPr>
        <p:spPr/>
        <p:txBody>
          <a:bodyPr/>
          <a:lstStyle/>
          <a:p>
            <a:endParaRPr lang="sk-SK"/>
          </a:p>
        </p:txBody>
      </p:sp>
      <p:sp>
        <p:nvSpPr>
          <p:cNvPr id="5" name="Zástupný objekt pre číslo snímky 4">
            <a:extLst>
              <a:ext uri="{FF2B5EF4-FFF2-40B4-BE49-F238E27FC236}">
                <a16:creationId xmlns:a16="http://schemas.microsoft.com/office/drawing/2014/main" id="{2C85747A-3DAD-9496-3330-E2307C6354E7}"/>
              </a:ext>
            </a:extLst>
          </p:cNvPr>
          <p:cNvSpPr>
            <a:spLocks noGrp="1"/>
          </p:cNvSpPr>
          <p:nvPr>
            <p:ph type="sldNum" sz="quarter" idx="12"/>
          </p:nvPr>
        </p:nvSpPr>
        <p:spPr/>
        <p:txBody>
          <a:bodyPr/>
          <a:lstStyle/>
          <a:p>
            <a:fld id="{8DC56A5E-9839-4DD9-80CD-3A06D3FBB9A5}" type="slidenum">
              <a:rPr lang="sk-SK" smtClean="0"/>
              <a:t>‹#›</a:t>
            </a:fld>
            <a:endParaRPr lang="sk-SK"/>
          </a:p>
        </p:txBody>
      </p:sp>
    </p:spTree>
    <p:extLst>
      <p:ext uri="{BB962C8B-B14F-4D97-AF65-F5344CB8AC3E}">
        <p14:creationId xmlns:p14="http://schemas.microsoft.com/office/powerpoint/2010/main" val="1739768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Zástupný objekt pre dátum 1">
            <a:extLst>
              <a:ext uri="{FF2B5EF4-FFF2-40B4-BE49-F238E27FC236}">
                <a16:creationId xmlns:a16="http://schemas.microsoft.com/office/drawing/2014/main" id="{AEECB5B8-5371-5F38-3D0F-242CFC9B7582}"/>
              </a:ext>
            </a:extLst>
          </p:cNvPr>
          <p:cNvSpPr>
            <a:spLocks noGrp="1"/>
          </p:cNvSpPr>
          <p:nvPr>
            <p:ph type="dt" sz="half" idx="10"/>
          </p:nvPr>
        </p:nvSpPr>
        <p:spPr/>
        <p:txBody>
          <a:bodyPr/>
          <a:lstStyle/>
          <a:p>
            <a:fld id="{17C418F1-796E-4F5A-84C3-93D298709396}" type="datetime1">
              <a:rPr lang="sk-SK" smtClean="0"/>
              <a:t>1. 5. 2022</a:t>
            </a:fld>
            <a:endParaRPr lang="sk-SK"/>
          </a:p>
        </p:txBody>
      </p:sp>
      <p:sp>
        <p:nvSpPr>
          <p:cNvPr id="3" name="Zástupný objekt pre pätu 2">
            <a:extLst>
              <a:ext uri="{FF2B5EF4-FFF2-40B4-BE49-F238E27FC236}">
                <a16:creationId xmlns:a16="http://schemas.microsoft.com/office/drawing/2014/main" id="{7CB36634-D59E-B757-2759-46B236156C12}"/>
              </a:ext>
            </a:extLst>
          </p:cNvPr>
          <p:cNvSpPr>
            <a:spLocks noGrp="1"/>
          </p:cNvSpPr>
          <p:nvPr>
            <p:ph type="ftr" sz="quarter" idx="11"/>
          </p:nvPr>
        </p:nvSpPr>
        <p:spPr/>
        <p:txBody>
          <a:bodyPr/>
          <a:lstStyle/>
          <a:p>
            <a:endParaRPr lang="sk-SK"/>
          </a:p>
        </p:txBody>
      </p:sp>
      <p:sp>
        <p:nvSpPr>
          <p:cNvPr id="4" name="Zástupný objekt pre číslo snímky 3">
            <a:extLst>
              <a:ext uri="{FF2B5EF4-FFF2-40B4-BE49-F238E27FC236}">
                <a16:creationId xmlns:a16="http://schemas.microsoft.com/office/drawing/2014/main" id="{CFD24C0E-8EF1-C6D8-F758-514BF18FD142}"/>
              </a:ext>
            </a:extLst>
          </p:cNvPr>
          <p:cNvSpPr>
            <a:spLocks noGrp="1"/>
          </p:cNvSpPr>
          <p:nvPr>
            <p:ph type="sldNum" sz="quarter" idx="12"/>
          </p:nvPr>
        </p:nvSpPr>
        <p:spPr/>
        <p:txBody>
          <a:bodyPr/>
          <a:lstStyle/>
          <a:p>
            <a:fld id="{8DC56A5E-9839-4DD9-80CD-3A06D3FBB9A5}" type="slidenum">
              <a:rPr lang="sk-SK" smtClean="0"/>
              <a:t>‹#›</a:t>
            </a:fld>
            <a:endParaRPr lang="sk-SK"/>
          </a:p>
        </p:txBody>
      </p:sp>
    </p:spTree>
    <p:extLst>
      <p:ext uri="{BB962C8B-B14F-4D97-AF65-F5344CB8AC3E}">
        <p14:creationId xmlns:p14="http://schemas.microsoft.com/office/powerpoint/2010/main" val="15359722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604C3B0-E75C-AC95-5826-631F211AB1B9}"/>
              </a:ext>
            </a:extLst>
          </p:cNvPr>
          <p:cNvSpPr>
            <a:spLocks noGrp="1"/>
          </p:cNvSpPr>
          <p:nvPr>
            <p:ph type="title"/>
          </p:nvPr>
        </p:nvSpPr>
        <p:spPr>
          <a:xfrm>
            <a:off x="839788" y="457200"/>
            <a:ext cx="3932237" cy="1600200"/>
          </a:xfrm>
        </p:spPr>
        <p:txBody>
          <a:bodyPr anchor="b"/>
          <a:lstStyle>
            <a:lvl1pPr>
              <a:defRPr sz="3200"/>
            </a:lvl1pPr>
          </a:lstStyle>
          <a:p>
            <a:r>
              <a:rPr lang="sk-SK"/>
              <a:t>Kliknutím upravte štýl predlohy nadpisu</a:t>
            </a:r>
            <a:endParaRPr lang="en-US"/>
          </a:p>
        </p:txBody>
      </p:sp>
      <p:sp>
        <p:nvSpPr>
          <p:cNvPr id="3" name="Zástupný objekt pre obsah 2">
            <a:extLst>
              <a:ext uri="{FF2B5EF4-FFF2-40B4-BE49-F238E27FC236}">
                <a16:creationId xmlns:a16="http://schemas.microsoft.com/office/drawing/2014/main" id="{FD9F8573-F30B-3E8A-E953-86C2253290B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endParaRPr lang="en-US"/>
          </a:p>
        </p:txBody>
      </p:sp>
      <p:sp>
        <p:nvSpPr>
          <p:cNvPr id="4" name="Zástupný text 3">
            <a:extLst>
              <a:ext uri="{FF2B5EF4-FFF2-40B4-BE49-F238E27FC236}">
                <a16:creationId xmlns:a16="http://schemas.microsoft.com/office/drawing/2014/main" id="{7E374534-1F5A-3E7D-8A6B-CEED68F437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k-SK"/>
              <a:t>Kliknite sem a upravte štýly predlohy textu</a:t>
            </a:r>
          </a:p>
        </p:txBody>
      </p:sp>
      <p:sp>
        <p:nvSpPr>
          <p:cNvPr id="5" name="Zástupný objekt pre dátum 4">
            <a:extLst>
              <a:ext uri="{FF2B5EF4-FFF2-40B4-BE49-F238E27FC236}">
                <a16:creationId xmlns:a16="http://schemas.microsoft.com/office/drawing/2014/main" id="{D6B5283A-44EE-0ECF-9278-3AFA152B9F46}"/>
              </a:ext>
            </a:extLst>
          </p:cNvPr>
          <p:cNvSpPr>
            <a:spLocks noGrp="1"/>
          </p:cNvSpPr>
          <p:nvPr>
            <p:ph type="dt" sz="half" idx="10"/>
          </p:nvPr>
        </p:nvSpPr>
        <p:spPr/>
        <p:txBody>
          <a:bodyPr/>
          <a:lstStyle/>
          <a:p>
            <a:fld id="{FA1A8A30-AC12-427E-BF8F-CAE186A617F5}" type="datetime1">
              <a:rPr lang="sk-SK" smtClean="0"/>
              <a:t>1. 5. 2022</a:t>
            </a:fld>
            <a:endParaRPr lang="sk-SK"/>
          </a:p>
        </p:txBody>
      </p:sp>
      <p:sp>
        <p:nvSpPr>
          <p:cNvPr id="6" name="Zástupný objekt pre pätu 5">
            <a:extLst>
              <a:ext uri="{FF2B5EF4-FFF2-40B4-BE49-F238E27FC236}">
                <a16:creationId xmlns:a16="http://schemas.microsoft.com/office/drawing/2014/main" id="{ED7D646D-9DFC-4925-437E-4E6FB0164AA5}"/>
              </a:ext>
            </a:extLst>
          </p:cNvPr>
          <p:cNvSpPr>
            <a:spLocks noGrp="1"/>
          </p:cNvSpPr>
          <p:nvPr>
            <p:ph type="ftr" sz="quarter" idx="11"/>
          </p:nvPr>
        </p:nvSpPr>
        <p:spPr/>
        <p:txBody>
          <a:bodyPr/>
          <a:lstStyle/>
          <a:p>
            <a:endParaRPr lang="sk-SK"/>
          </a:p>
        </p:txBody>
      </p:sp>
      <p:sp>
        <p:nvSpPr>
          <p:cNvPr id="7" name="Zástupný objekt pre číslo snímky 6">
            <a:extLst>
              <a:ext uri="{FF2B5EF4-FFF2-40B4-BE49-F238E27FC236}">
                <a16:creationId xmlns:a16="http://schemas.microsoft.com/office/drawing/2014/main" id="{EF8EBD5D-1118-A146-A844-4A86B1A6944D}"/>
              </a:ext>
            </a:extLst>
          </p:cNvPr>
          <p:cNvSpPr>
            <a:spLocks noGrp="1"/>
          </p:cNvSpPr>
          <p:nvPr>
            <p:ph type="sldNum" sz="quarter" idx="12"/>
          </p:nvPr>
        </p:nvSpPr>
        <p:spPr/>
        <p:txBody>
          <a:bodyPr/>
          <a:lstStyle/>
          <a:p>
            <a:fld id="{8DC56A5E-9839-4DD9-80CD-3A06D3FBB9A5}" type="slidenum">
              <a:rPr lang="sk-SK" smtClean="0"/>
              <a:t>‹#›</a:t>
            </a:fld>
            <a:endParaRPr lang="sk-SK"/>
          </a:p>
        </p:txBody>
      </p:sp>
    </p:spTree>
    <p:extLst>
      <p:ext uri="{BB962C8B-B14F-4D97-AF65-F5344CB8AC3E}">
        <p14:creationId xmlns:p14="http://schemas.microsoft.com/office/powerpoint/2010/main" val="903921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5D9743E-375F-CC12-9D5C-FF4C92D50F3A}"/>
              </a:ext>
            </a:extLst>
          </p:cNvPr>
          <p:cNvSpPr>
            <a:spLocks noGrp="1"/>
          </p:cNvSpPr>
          <p:nvPr>
            <p:ph type="title"/>
          </p:nvPr>
        </p:nvSpPr>
        <p:spPr>
          <a:xfrm>
            <a:off x="839788" y="457200"/>
            <a:ext cx="3932237" cy="1600200"/>
          </a:xfrm>
        </p:spPr>
        <p:txBody>
          <a:bodyPr anchor="b"/>
          <a:lstStyle>
            <a:lvl1pPr>
              <a:defRPr sz="3200"/>
            </a:lvl1pPr>
          </a:lstStyle>
          <a:p>
            <a:r>
              <a:rPr lang="sk-SK"/>
              <a:t>Kliknutím upravte štýl predlohy nadpisu</a:t>
            </a:r>
            <a:endParaRPr lang="en-US"/>
          </a:p>
        </p:txBody>
      </p:sp>
      <p:sp>
        <p:nvSpPr>
          <p:cNvPr id="3" name="Zástupný objekt pre obrázok 2">
            <a:extLst>
              <a:ext uri="{FF2B5EF4-FFF2-40B4-BE49-F238E27FC236}">
                <a16:creationId xmlns:a16="http://schemas.microsoft.com/office/drawing/2014/main" id="{CA501C0C-6E38-FB74-1B9E-47C4B4CA722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Zástupný text 3">
            <a:extLst>
              <a:ext uri="{FF2B5EF4-FFF2-40B4-BE49-F238E27FC236}">
                <a16:creationId xmlns:a16="http://schemas.microsoft.com/office/drawing/2014/main" id="{A7ECE203-6294-B0BF-D05F-1F3895C83BD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k-SK"/>
              <a:t>Kliknite sem a upravte štýly predlohy textu</a:t>
            </a:r>
          </a:p>
        </p:txBody>
      </p:sp>
      <p:sp>
        <p:nvSpPr>
          <p:cNvPr id="5" name="Zástupný objekt pre dátum 4">
            <a:extLst>
              <a:ext uri="{FF2B5EF4-FFF2-40B4-BE49-F238E27FC236}">
                <a16:creationId xmlns:a16="http://schemas.microsoft.com/office/drawing/2014/main" id="{CC373B93-25AF-758E-160E-E20A45E31E9D}"/>
              </a:ext>
            </a:extLst>
          </p:cNvPr>
          <p:cNvSpPr>
            <a:spLocks noGrp="1"/>
          </p:cNvSpPr>
          <p:nvPr>
            <p:ph type="dt" sz="half" idx="10"/>
          </p:nvPr>
        </p:nvSpPr>
        <p:spPr/>
        <p:txBody>
          <a:bodyPr/>
          <a:lstStyle/>
          <a:p>
            <a:fld id="{D3853CFE-1C75-4170-BD41-D40E3187CB4A}" type="datetime1">
              <a:rPr lang="sk-SK" smtClean="0"/>
              <a:t>1. 5. 2022</a:t>
            </a:fld>
            <a:endParaRPr lang="sk-SK"/>
          </a:p>
        </p:txBody>
      </p:sp>
      <p:sp>
        <p:nvSpPr>
          <p:cNvPr id="6" name="Zástupný objekt pre pätu 5">
            <a:extLst>
              <a:ext uri="{FF2B5EF4-FFF2-40B4-BE49-F238E27FC236}">
                <a16:creationId xmlns:a16="http://schemas.microsoft.com/office/drawing/2014/main" id="{13973817-CD4F-2949-3DE8-F8BD660CC8A0}"/>
              </a:ext>
            </a:extLst>
          </p:cNvPr>
          <p:cNvSpPr>
            <a:spLocks noGrp="1"/>
          </p:cNvSpPr>
          <p:nvPr>
            <p:ph type="ftr" sz="quarter" idx="11"/>
          </p:nvPr>
        </p:nvSpPr>
        <p:spPr/>
        <p:txBody>
          <a:bodyPr/>
          <a:lstStyle/>
          <a:p>
            <a:endParaRPr lang="sk-SK"/>
          </a:p>
        </p:txBody>
      </p:sp>
      <p:sp>
        <p:nvSpPr>
          <p:cNvPr id="7" name="Zástupný objekt pre číslo snímky 6">
            <a:extLst>
              <a:ext uri="{FF2B5EF4-FFF2-40B4-BE49-F238E27FC236}">
                <a16:creationId xmlns:a16="http://schemas.microsoft.com/office/drawing/2014/main" id="{0E10DC80-3B12-2B0D-11D7-FF58D48C5AFB}"/>
              </a:ext>
            </a:extLst>
          </p:cNvPr>
          <p:cNvSpPr>
            <a:spLocks noGrp="1"/>
          </p:cNvSpPr>
          <p:nvPr>
            <p:ph type="sldNum" sz="quarter" idx="12"/>
          </p:nvPr>
        </p:nvSpPr>
        <p:spPr/>
        <p:txBody>
          <a:bodyPr/>
          <a:lstStyle/>
          <a:p>
            <a:fld id="{8DC56A5E-9839-4DD9-80CD-3A06D3FBB9A5}" type="slidenum">
              <a:rPr lang="sk-SK" smtClean="0"/>
              <a:t>‹#›</a:t>
            </a:fld>
            <a:endParaRPr lang="sk-SK"/>
          </a:p>
        </p:txBody>
      </p:sp>
    </p:spTree>
    <p:extLst>
      <p:ext uri="{BB962C8B-B14F-4D97-AF65-F5344CB8AC3E}">
        <p14:creationId xmlns:p14="http://schemas.microsoft.com/office/powerpoint/2010/main" val="8877358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objekt pre nadpis 1">
            <a:extLst>
              <a:ext uri="{FF2B5EF4-FFF2-40B4-BE49-F238E27FC236}">
                <a16:creationId xmlns:a16="http://schemas.microsoft.com/office/drawing/2014/main" id="{2199A40E-FFAC-BA39-22F1-9E2EDA67C50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k-SK"/>
              <a:t>Kliknutím upravte štýl predlohy nadpisu</a:t>
            </a:r>
            <a:endParaRPr lang="en-US"/>
          </a:p>
        </p:txBody>
      </p:sp>
      <p:sp>
        <p:nvSpPr>
          <p:cNvPr id="3" name="Zástupný text 2">
            <a:extLst>
              <a:ext uri="{FF2B5EF4-FFF2-40B4-BE49-F238E27FC236}">
                <a16:creationId xmlns:a16="http://schemas.microsoft.com/office/drawing/2014/main" id="{1454E206-E65E-BD42-C60C-F8B48F2D1FB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endParaRPr lang="en-US"/>
          </a:p>
        </p:txBody>
      </p:sp>
      <p:sp>
        <p:nvSpPr>
          <p:cNvPr id="4" name="Zástupný objekt pre dátum 3">
            <a:extLst>
              <a:ext uri="{FF2B5EF4-FFF2-40B4-BE49-F238E27FC236}">
                <a16:creationId xmlns:a16="http://schemas.microsoft.com/office/drawing/2014/main" id="{F0CF7FB6-0193-A2FB-AFCC-158DF9CEC36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05B830-9EC3-48F2-A851-4F73019E26C8}" type="datetime1">
              <a:rPr lang="sk-SK" smtClean="0"/>
              <a:t>1. 5. 2022</a:t>
            </a:fld>
            <a:endParaRPr lang="sk-SK"/>
          </a:p>
        </p:txBody>
      </p:sp>
      <p:sp>
        <p:nvSpPr>
          <p:cNvPr id="5" name="Zástupný objekt pre pätu 4">
            <a:extLst>
              <a:ext uri="{FF2B5EF4-FFF2-40B4-BE49-F238E27FC236}">
                <a16:creationId xmlns:a16="http://schemas.microsoft.com/office/drawing/2014/main" id="{9690A0F2-FBCB-423D-78D4-315CD285BB5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k-SK"/>
          </a:p>
        </p:txBody>
      </p:sp>
      <p:sp>
        <p:nvSpPr>
          <p:cNvPr id="6" name="Zástupný objekt pre číslo snímky 5">
            <a:extLst>
              <a:ext uri="{FF2B5EF4-FFF2-40B4-BE49-F238E27FC236}">
                <a16:creationId xmlns:a16="http://schemas.microsoft.com/office/drawing/2014/main" id="{51B50763-DE4C-9ECD-1BF8-DE403C726C3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C56A5E-9839-4DD9-80CD-3A06D3FBB9A5}" type="slidenum">
              <a:rPr lang="sk-SK" smtClean="0"/>
              <a:t>‹#›</a:t>
            </a:fld>
            <a:endParaRPr lang="sk-SK"/>
          </a:p>
        </p:txBody>
      </p:sp>
    </p:spTree>
    <p:extLst>
      <p:ext uri="{BB962C8B-B14F-4D97-AF65-F5344CB8AC3E}">
        <p14:creationId xmlns:p14="http://schemas.microsoft.com/office/powerpoint/2010/main" val="4029787337"/>
      </p:ext>
    </p:extLst>
  </p:cSld>
  <p:clrMap bg1="lt1" tx1="dk1" bg2="lt2" tx2="dk2" accent1="accent1" accent2="accent2" accent3="accent3" accent4="accent4" accent5="accent5" accent6="accent6" hlink="hlink" folHlink="folHlink"/>
  <p:sldLayoutIdLst>
    <p:sldLayoutId id="2147483764" r:id="rId1"/>
    <p:sldLayoutId id="2147483765" r:id="rId2"/>
    <p:sldLayoutId id="2147483766" r:id="rId3"/>
    <p:sldLayoutId id="2147483767" r:id="rId4"/>
    <p:sldLayoutId id="2147483768" r:id="rId5"/>
    <p:sldLayoutId id="2147483769" r:id="rId6"/>
    <p:sldLayoutId id="2147483770" r:id="rId7"/>
    <p:sldLayoutId id="2147483771" r:id="rId8"/>
    <p:sldLayoutId id="2147483772" r:id="rId9"/>
    <p:sldLayoutId id="2147483773" r:id="rId10"/>
    <p:sldLayoutId id="2147483774"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9" name="Rectangle 58">
            <a:extLst>
              <a:ext uri="{FF2B5EF4-FFF2-40B4-BE49-F238E27FC236}">
                <a16:creationId xmlns:a16="http://schemas.microsoft.com/office/drawing/2014/main" id="{23D09407-53BC-485E-B4CE-BC5E4FC4B2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a:extLst>
              <a:ext uri="{FF2B5EF4-FFF2-40B4-BE49-F238E27FC236}">
                <a16:creationId xmlns:a16="http://schemas.microsoft.com/office/drawing/2014/main" id="{921DB988-49FC-4608-B0A2-E2F3A401904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Nadpis 1"/>
          <p:cNvSpPr>
            <a:spLocks noGrp="1"/>
          </p:cNvSpPr>
          <p:nvPr>
            <p:ph type="ctrTitle"/>
          </p:nvPr>
        </p:nvSpPr>
        <p:spPr>
          <a:xfrm>
            <a:off x="775470" y="1935504"/>
            <a:ext cx="10640754" cy="953612"/>
          </a:xfrm>
        </p:spPr>
        <p:txBody>
          <a:bodyPr vert="horz" lIns="91440" tIns="45720" rIns="91440" bIns="45720" rtlCol="0" anchor="b">
            <a:normAutofit/>
          </a:bodyPr>
          <a:lstStyle/>
          <a:p>
            <a:r>
              <a:rPr lang="en-US" sz="4000" kern="1200" dirty="0" err="1">
                <a:solidFill>
                  <a:schemeClr val="tx2"/>
                </a:solidFill>
                <a:latin typeface="Times New Roman" panose="02020603050405020304" pitchFamily="18" charset="0"/>
                <a:cs typeface="Times New Roman" panose="02020603050405020304" pitchFamily="18" charset="0"/>
              </a:rPr>
              <a:t>Povoľovací</a:t>
            </a:r>
            <a:r>
              <a:rPr lang="en-US" sz="4000" kern="1200" dirty="0">
                <a:solidFill>
                  <a:schemeClr val="tx2"/>
                </a:solidFill>
                <a:latin typeface="Times New Roman" panose="02020603050405020304" pitchFamily="18" charset="0"/>
                <a:cs typeface="Times New Roman" panose="02020603050405020304" pitchFamily="18" charset="0"/>
              </a:rPr>
              <a:t> </a:t>
            </a:r>
            <a:r>
              <a:rPr lang="en-US" sz="4000" kern="1200" dirty="0" err="1">
                <a:solidFill>
                  <a:schemeClr val="tx2"/>
                </a:solidFill>
                <a:latin typeface="Times New Roman" panose="02020603050405020304" pitchFamily="18" charset="0"/>
                <a:cs typeface="Times New Roman" panose="02020603050405020304" pitchFamily="18" charset="0"/>
              </a:rPr>
              <a:t>proces</a:t>
            </a:r>
            <a:r>
              <a:rPr lang="en-US" sz="4000" kern="1200" dirty="0">
                <a:solidFill>
                  <a:schemeClr val="tx2"/>
                </a:solidFill>
                <a:latin typeface="Times New Roman" panose="02020603050405020304" pitchFamily="18" charset="0"/>
                <a:cs typeface="Times New Roman" panose="02020603050405020304" pitchFamily="18" charset="0"/>
              </a:rPr>
              <a:t> pre </a:t>
            </a:r>
            <a:r>
              <a:rPr lang="en-US" sz="4000" kern="1200" dirty="0" err="1">
                <a:solidFill>
                  <a:schemeClr val="tx2"/>
                </a:solidFill>
                <a:latin typeface="Times New Roman" panose="02020603050405020304" pitchFamily="18" charset="0"/>
                <a:cs typeface="Times New Roman" panose="02020603050405020304" pitchFamily="18" charset="0"/>
              </a:rPr>
              <a:t>malé</a:t>
            </a:r>
            <a:r>
              <a:rPr lang="en-US" sz="4000" kern="1200" dirty="0">
                <a:solidFill>
                  <a:schemeClr val="tx2"/>
                </a:solidFill>
                <a:latin typeface="Times New Roman" panose="02020603050405020304" pitchFamily="18" charset="0"/>
                <a:cs typeface="Times New Roman" panose="02020603050405020304" pitchFamily="18" charset="0"/>
              </a:rPr>
              <a:t> ČOV do 50 EO </a:t>
            </a:r>
          </a:p>
        </p:txBody>
      </p:sp>
      <p:sp>
        <p:nvSpPr>
          <p:cNvPr id="3" name="Podnadpis 2"/>
          <p:cNvSpPr>
            <a:spLocks noGrp="1"/>
          </p:cNvSpPr>
          <p:nvPr>
            <p:ph type="subTitle" idx="1"/>
          </p:nvPr>
        </p:nvSpPr>
        <p:spPr>
          <a:xfrm>
            <a:off x="1320800" y="3065579"/>
            <a:ext cx="9421091" cy="706614"/>
          </a:xfrm>
        </p:spPr>
        <p:txBody>
          <a:bodyPr vert="horz" lIns="91440" tIns="45720" rIns="91440" bIns="45720" rtlCol="0" anchor="ctr">
            <a:normAutofit/>
          </a:bodyPr>
          <a:lstStyle/>
          <a:p>
            <a:r>
              <a:rPr lang="en-US" sz="1800" kern="1200" dirty="0">
                <a:solidFill>
                  <a:schemeClr val="tx2"/>
                </a:solidFill>
                <a:latin typeface="Times New Roman" panose="02020603050405020304" pitchFamily="18" charset="0"/>
                <a:cs typeface="Times New Roman" panose="02020603050405020304" pitchFamily="18" charset="0"/>
              </a:rPr>
              <a:t>v </a:t>
            </a:r>
            <a:r>
              <a:rPr lang="en-US" sz="1800" kern="1200" dirty="0" err="1">
                <a:solidFill>
                  <a:schemeClr val="tx2"/>
                </a:solidFill>
                <a:latin typeface="Times New Roman" panose="02020603050405020304" pitchFamily="18" charset="0"/>
                <a:cs typeface="Times New Roman" panose="02020603050405020304" pitchFamily="18" charset="0"/>
              </a:rPr>
              <a:t>zmysle</a:t>
            </a:r>
            <a:r>
              <a:rPr lang="en-US" sz="1800" kern="1200" dirty="0">
                <a:solidFill>
                  <a:schemeClr val="tx2"/>
                </a:solidFill>
                <a:latin typeface="Times New Roman" panose="02020603050405020304" pitchFamily="18" charset="0"/>
                <a:cs typeface="Times New Roman" panose="02020603050405020304" pitchFamily="18" charset="0"/>
              </a:rPr>
              <a:t> </a:t>
            </a:r>
            <a:r>
              <a:rPr lang="en-US" sz="1800" kern="1200" dirty="0" err="1">
                <a:solidFill>
                  <a:schemeClr val="tx2"/>
                </a:solidFill>
                <a:latin typeface="Times New Roman" panose="02020603050405020304" pitchFamily="18" charset="0"/>
                <a:cs typeface="Times New Roman" panose="02020603050405020304" pitchFamily="18" charset="0"/>
              </a:rPr>
              <a:t>zákona</a:t>
            </a:r>
            <a:r>
              <a:rPr lang="en-US" sz="1800" kern="1200" dirty="0">
                <a:solidFill>
                  <a:schemeClr val="tx2"/>
                </a:solidFill>
                <a:latin typeface="Times New Roman" panose="02020603050405020304" pitchFamily="18" charset="0"/>
                <a:cs typeface="Times New Roman" panose="02020603050405020304" pitchFamily="18" charset="0"/>
              </a:rPr>
              <a:t> č. 364/2004 Z. z. o </a:t>
            </a:r>
            <a:r>
              <a:rPr lang="en-US" sz="1800" kern="1200" dirty="0" err="1">
                <a:solidFill>
                  <a:schemeClr val="tx2"/>
                </a:solidFill>
                <a:latin typeface="Times New Roman" panose="02020603050405020304" pitchFamily="18" charset="0"/>
                <a:cs typeface="Times New Roman" panose="02020603050405020304" pitchFamily="18" charset="0"/>
              </a:rPr>
              <a:t>vodách</a:t>
            </a:r>
            <a:r>
              <a:rPr lang="en-US" sz="1800" kern="1200" dirty="0">
                <a:solidFill>
                  <a:schemeClr val="tx2"/>
                </a:solidFill>
                <a:latin typeface="Times New Roman" panose="02020603050405020304" pitchFamily="18" charset="0"/>
                <a:cs typeface="Times New Roman" panose="02020603050405020304" pitchFamily="18" charset="0"/>
              </a:rPr>
              <a:t> a o </a:t>
            </a:r>
            <a:r>
              <a:rPr lang="en-US" sz="1800" kern="1200" dirty="0" err="1">
                <a:solidFill>
                  <a:schemeClr val="tx2"/>
                </a:solidFill>
                <a:latin typeface="Times New Roman" panose="02020603050405020304" pitchFamily="18" charset="0"/>
                <a:cs typeface="Times New Roman" panose="02020603050405020304" pitchFamily="18" charset="0"/>
              </a:rPr>
              <a:t>zmene</a:t>
            </a:r>
            <a:r>
              <a:rPr lang="en-US" sz="1800" kern="1200" dirty="0">
                <a:solidFill>
                  <a:schemeClr val="tx2"/>
                </a:solidFill>
                <a:latin typeface="Times New Roman" panose="02020603050405020304" pitchFamily="18" charset="0"/>
                <a:cs typeface="Times New Roman" panose="02020603050405020304" pitchFamily="18" charset="0"/>
              </a:rPr>
              <a:t> </a:t>
            </a:r>
            <a:r>
              <a:rPr lang="en-US" sz="1800" kern="1200" dirty="0" err="1">
                <a:solidFill>
                  <a:schemeClr val="tx2"/>
                </a:solidFill>
                <a:latin typeface="Times New Roman" panose="02020603050405020304" pitchFamily="18" charset="0"/>
                <a:cs typeface="Times New Roman" panose="02020603050405020304" pitchFamily="18" charset="0"/>
              </a:rPr>
              <a:t>zákona</a:t>
            </a:r>
            <a:r>
              <a:rPr lang="en-US" sz="1800" kern="1200" dirty="0">
                <a:solidFill>
                  <a:schemeClr val="tx2"/>
                </a:solidFill>
                <a:latin typeface="Times New Roman" panose="02020603050405020304" pitchFamily="18" charset="0"/>
                <a:cs typeface="Times New Roman" panose="02020603050405020304" pitchFamily="18" charset="0"/>
              </a:rPr>
              <a:t> </a:t>
            </a:r>
            <a:r>
              <a:rPr lang="en-US" sz="1800" kern="1200" dirty="0" err="1">
                <a:solidFill>
                  <a:schemeClr val="tx2"/>
                </a:solidFill>
                <a:latin typeface="Times New Roman" panose="02020603050405020304" pitchFamily="18" charset="0"/>
                <a:cs typeface="Times New Roman" panose="02020603050405020304" pitchFamily="18" charset="0"/>
              </a:rPr>
              <a:t>Slovenskej</a:t>
            </a:r>
            <a:r>
              <a:rPr lang="en-US" sz="1800" kern="1200" dirty="0">
                <a:solidFill>
                  <a:schemeClr val="tx2"/>
                </a:solidFill>
                <a:latin typeface="Times New Roman" panose="02020603050405020304" pitchFamily="18" charset="0"/>
                <a:cs typeface="Times New Roman" panose="02020603050405020304" pitchFamily="18" charset="0"/>
              </a:rPr>
              <a:t> </a:t>
            </a:r>
            <a:r>
              <a:rPr lang="en-US" sz="1800" kern="1200" dirty="0" err="1">
                <a:solidFill>
                  <a:schemeClr val="tx2"/>
                </a:solidFill>
                <a:latin typeface="Times New Roman" panose="02020603050405020304" pitchFamily="18" charset="0"/>
                <a:cs typeface="Times New Roman" panose="02020603050405020304" pitchFamily="18" charset="0"/>
              </a:rPr>
              <a:t>národnej</a:t>
            </a:r>
            <a:r>
              <a:rPr lang="en-US" sz="1800" kern="1200" dirty="0">
                <a:solidFill>
                  <a:schemeClr val="tx2"/>
                </a:solidFill>
                <a:latin typeface="Times New Roman" panose="02020603050405020304" pitchFamily="18" charset="0"/>
                <a:cs typeface="Times New Roman" panose="02020603050405020304" pitchFamily="18" charset="0"/>
              </a:rPr>
              <a:t> </a:t>
            </a:r>
            <a:r>
              <a:rPr lang="en-US" sz="1800" kern="1200" dirty="0" err="1">
                <a:solidFill>
                  <a:schemeClr val="tx2"/>
                </a:solidFill>
                <a:latin typeface="Times New Roman" panose="02020603050405020304" pitchFamily="18" charset="0"/>
                <a:cs typeface="Times New Roman" panose="02020603050405020304" pitchFamily="18" charset="0"/>
              </a:rPr>
              <a:t>rady</a:t>
            </a:r>
            <a:r>
              <a:rPr lang="en-US" sz="1800" kern="1200" dirty="0">
                <a:solidFill>
                  <a:schemeClr val="tx2"/>
                </a:solidFill>
                <a:latin typeface="Times New Roman" panose="02020603050405020304" pitchFamily="18" charset="0"/>
                <a:cs typeface="Times New Roman" panose="02020603050405020304" pitchFamily="18" charset="0"/>
              </a:rPr>
              <a:t> č. 372/1990 </a:t>
            </a:r>
            <a:r>
              <a:rPr lang="en-US" sz="1800" kern="1200" dirty="0" err="1">
                <a:solidFill>
                  <a:schemeClr val="tx2"/>
                </a:solidFill>
                <a:latin typeface="Times New Roman" panose="02020603050405020304" pitchFamily="18" charset="0"/>
                <a:cs typeface="Times New Roman" panose="02020603050405020304" pitchFamily="18" charset="0"/>
              </a:rPr>
              <a:t>Zb</a:t>
            </a:r>
            <a:r>
              <a:rPr lang="en-US" sz="1800" kern="1200" dirty="0">
                <a:solidFill>
                  <a:schemeClr val="tx2"/>
                </a:solidFill>
                <a:latin typeface="Times New Roman" panose="02020603050405020304" pitchFamily="18" charset="0"/>
                <a:cs typeface="Times New Roman" panose="02020603050405020304" pitchFamily="18" charset="0"/>
              </a:rPr>
              <a:t>. o </a:t>
            </a:r>
            <a:r>
              <a:rPr lang="en-US" sz="1800" kern="1200" dirty="0" err="1">
                <a:solidFill>
                  <a:schemeClr val="tx2"/>
                </a:solidFill>
                <a:latin typeface="Times New Roman" panose="02020603050405020304" pitchFamily="18" charset="0"/>
                <a:cs typeface="Times New Roman" panose="02020603050405020304" pitchFamily="18" charset="0"/>
              </a:rPr>
              <a:t>priestupkoch</a:t>
            </a:r>
            <a:r>
              <a:rPr lang="en-US" sz="1800" kern="1200" dirty="0">
                <a:solidFill>
                  <a:schemeClr val="tx2"/>
                </a:solidFill>
                <a:latin typeface="Times New Roman" panose="02020603050405020304" pitchFamily="18" charset="0"/>
                <a:cs typeface="Times New Roman" panose="02020603050405020304" pitchFamily="18" charset="0"/>
              </a:rPr>
              <a:t> v </a:t>
            </a:r>
            <a:r>
              <a:rPr lang="en-US" sz="1800" kern="1200" dirty="0" err="1">
                <a:solidFill>
                  <a:schemeClr val="tx2"/>
                </a:solidFill>
                <a:latin typeface="Times New Roman" panose="02020603050405020304" pitchFamily="18" charset="0"/>
                <a:cs typeface="Times New Roman" panose="02020603050405020304" pitchFamily="18" charset="0"/>
              </a:rPr>
              <a:t>znení</a:t>
            </a:r>
            <a:r>
              <a:rPr lang="en-US" sz="1800" kern="1200" dirty="0">
                <a:solidFill>
                  <a:schemeClr val="tx2"/>
                </a:solidFill>
                <a:latin typeface="Times New Roman" panose="02020603050405020304" pitchFamily="18" charset="0"/>
                <a:cs typeface="Times New Roman" panose="02020603050405020304" pitchFamily="18" charset="0"/>
              </a:rPr>
              <a:t> </a:t>
            </a:r>
            <a:r>
              <a:rPr lang="en-US" sz="1800" kern="1200" dirty="0" err="1">
                <a:solidFill>
                  <a:schemeClr val="tx2"/>
                </a:solidFill>
                <a:latin typeface="Times New Roman" panose="02020603050405020304" pitchFamily="18" charset="0"/>
                <a:cs typeface="Times New Roman" panose="02020603050405020304" pitchFamily="18" charset="0"/>
              </a:rPr>
              <a:t>neskorších</a:t>
            </a:r>
            <a:r>
              <a:rPr lang="en-US" sz="1800" kern="1200" dirty="0">
                <a:solidFill>
                  <a:schemeClr val="tx2"/>
                </a:solidFill>
                <a:latin typeface="Times New Roman" panose="02020603050405020304" pitchFamily="18" charset="0"/>
                <a:cs typeface="Times New Roman" panose="02020603050405020304" pitchFamily="18" charset="0"/>
              </a:rPr>
              <a:t> </a:t>
            </a:r>
            <a:r>
              <a:rPr lang="en-US" sz="1800" kern="1200" dirty="0" err="1">
                <a:solidFill>
                  <a:schemeClr val="tx2"/>
                </a:solidFill>
                <a:latin typeface="Times New Roman" panose="02020603050405020304" pitchFamily="18" charset="0"/>
                <a:cs typeface="Times New Roman" panose="02020603050405020304" pitchFamily="18" charset="0"/>
              </a:rPr>
              <a:t>predpisov</a:t>
            </a:r>
            <a:r>
              <a:rPr lang="en-US" sz="1800" kern="1200" dirty="0">
                <a:solidFill>
                  <a:schemeClr val="tx2"/>
                </a:solidFill>
                <a:latin typeface="Times New Roman" panose="02020603050405020304" pitchFamily="18" charset="0"/>
                <a:cs typeface="Times New Roman" panose="02020603050405020304" pitchFamily="18" charset="0"/>
              </a:rPr>
              <a:t> (</a:t>
            </a:r>
            <a:r>
              <a:rPr lang="en-US" sz="1800" kern="1200" dirty="0" err="1">
                <a:solidFill>
                  <a:schemeClr val="tx2"/>
                </a:solidFill>
                <a:latin typeface="Times New Roman" panose="02020603050405020304" pitchFamily="18" charset="0"/>
                <a:cs typeface="Times New Roman" panose="02020603050405020304" pitchFamily="18" charset="0"/>
              </a:rPr>
              <a:t>vodný</a:t>
            </a:r>
            <a:r>
              <a:rPr lang="en-US" sz="1800" kern="1200" dirty="0">
                <a:solidFill>
                  <a:schemeClr val="tx2"/>
                </a:solidFill>
                <a:latin typeface="Times New Roman" panose="02020603050405020304" pitchFamily="18" charset="0"/>
                <a:cs typeface="Times New Roman" panose="02020603050405020304" pitchFamily="18" charset="0"/>
              </a:rPr>
              <a:t> </a:t>
            </a:r>
            <a:r>
              <a:rPr lang="en-US" sz="1800" kern="1200" dirty="0" err="1">
                <a:solidFill>
                  <a:schemeClr val="tx2"/>
                </a:solidFill>
                <a:latin typeface="Times New Roman" panose="02020603050405020304" pitchFamily="18" charset="0"/>
                <a:cs typeface="Times New Roman" panose="02020603050405020304" pitchFamily="18" charset="0"/>
              </a:rPr>
              <a:t>zákon</a:t>
            </a:r>
            <a:r>
              <a:rPr lang="en-US" sz="1800" kern="1200" dirty="0">
                <a:solidFill>
                  <a:schemeClr val="tx2"/>
                </a:solidFill>
                <a:latin typeface="Times New Roman" panose="02020603050405020304" pitchFamily="18" charset="0"/>
                <a:cs typeface="Times New Roman" panose="02020603050405020304" pitchFamily="18" charset="0"/>
              </a:rPr>
              <a:t>) v </a:t>
            </a:r>
            <a:r>
              <a:rPr lang="en-US" sz="1800" kern="1200" dirty="0" err="1">
                <a:solidFill>
                  <a:schemeClr val="tx2"/>
                </a:solidFill>
                <a:latin typeface="Times New Roman" panose="02020603050405020304" pitchFamily="18" charset="0"/>
                <a:cs typeface="Times New Roman" panose="02020603050405020304" pitchFamily="18" charset="0"/>
              </a:rPr>
              <a:t>znení</a:t>
            </a:r>
            <a:r>
              <a:rPr lang="en-US" sz="1800" kern="1200" dirty="0">
                <a:solidFill>
                  <a:schemeClr val="tx2"/>
                </a:solidFill>
                <a:latin typeface="Times New Roman" panose="02020603050405020304" pitchFamily="18" charset="0"/>
                <a:cs typeface="Times New Roman" panose="02020603050405020304" pitchFamily="18" charset="0"/>
              </a:rPr>
              <a:t> </a:t>
            </a:r>
            <a:r>
              <a:rPr lang="en-US" sz="1800" kern="1200" dirty="0" err="1">
                <a:solidFill>
                  <a:schemeClr val="tx2"/>
                </a:solidFill>
                <a:latin typeface="Times New Roman" panose="02020603050405020304" pitchFamily="18" charset="0"/>
                <a:cs typeface="Times New Roman" panose="02020603050405020304" pitchFamily="18" charset="0"/>
              </a:rPr>
              <a:t>neskorších</a:t>
            </a:r>
            <a:r>
              <a:rPr lang="en-US" sz="1800" kern="1200" dirty="0">
                <a:solidFill>
                  <a:schemeClr val="tx2"/>
                </a:solidFill>
                <a:latin typeface="Times New Roman" panose="02020603050405020304" pitchFamily="18" charset="0"/>
                <a:cs typeface="Times New Roman" panose="02020603050405020304" pitchFamily="18" charset="0"/>
              </a:rPr>
              <a:t> </a:t>
            </a:r>
            <a:r>
              <a:rPr lang="en-US" sz="1800" kern="1200" dirty="0" err="1">
                <a:solidFill>
                  <a:schemeClr val="tx2"/>
                </a:solidFill>
                <a:latin typeface="Times New Roman" panose="02020603050405020304" pitchFamily="18" charset="0"/>
                <a:cs typeface="Times New Roman" panose="02020603050405020304" pitchFamily="18" charset="0"/>
              </a:rPr>
              <a:t>predpisov</a:t>
            </a:r>
            <a:endParaRPr lang="en-US" sz="1800" kern="1200" dirty="0">
              <a:solidFill>
                <a:schemeClr val="tx2"/>
              </a:solidFill>
              <a:latin typeface="Times New Roman" panose="02020603050405020304" pitchFamily="18" charset="0"/>
              <a:cs typeface="Times New Roman" panose="02020603050405020304" pitchFamily="18" charset="0"/>
            </a:endParaRPr>
          </a:p>
          <a:p>
            <a:endParaRPr lang="en-US" sz="1300" kern="1200" dirty="0">
              <a:solidFill>
                <a:schemeClr val="tx2"/>
              </a:solidFill>
              <a:latin typeface="+mn-lt"/>
              <a:ea typeface="+mn-ea"/>
              <a:cs typeface="+mn-cs"/>
            </a:endParaRPr>
          </a:p>
        </p:txBody>
      </p:sp>
      <p:grpSp>
        <p:nvGrpSpPr>
          <p:cNvPr id="63" name="Group 62">
            <a:extLst>
              <a:ext uri="{FF2B5EF4-FFF2-40B4-BE49-F238E27FC236}">
                <a16:creationId xmlns:a16="http://schemas.microsoft.com/office/drawing/2014/main" id="{E9B930FD-8671-4C4C-ADCF-73AC1D0CD41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9676747" y="0"/>
            <a:ext cx="2514948" cy="2174333"/>
            <a:chOff x="-305" y="-4155"/>
            <a:chExt cx="2514948" cy="2174333"/>
          </a:xfrm>
        </p:grpSpPr>
        <p:sp>
          <p:nvSpPr>
            <p:cNvPr id="64" name="Freeform: Shape 63">
              <a:extLst>
                <a:ext uri="{FF2B5EF4-FFF2-40B4-BE49-F238E27FC236}">
                  <a16:creationId xmlns:a16="http://schemas.microsoft.com/office/drawing/2014/main" id="{C35B12C1-569C-4E37-AA33-7EF215F201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Freeform: Shape 64">
              <a:extLst>
                <a:ext uri="{FF2B5EF4-FFF2-40B4-BE49-F238E27FC236}">
                  <a16:creationId xmlns:a16="http://schemas.microsoft.com/office/drawing/2014/main" id="{F23E2660-7810-46F6-8752-187127C830C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Freeform: Shape 65">
              <a:extLst>
                <a:ext uri="{FF2B5EF4-FFF2-40B4-BE49-F238E27FC236}">
                  <a16:creationId xmlns:a16="http://schemas.microsoft.com/office/drawing/2014/main" id="{C991DC45-0378-45B3-B325-FB8F98545E6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67" name="Freeform: Shape 66">
              <a:extLst>
                <a:ext uri="{FF2B5EF4-FFF2-40B4-BE49-F238E27FC236}">
                  <a16:creationId xmlns:a16="http://schemas.microsoft.com/office/drawing/2014/main" id="{E228F5BA-5150-4554-B7EA-93F371F3B17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69" name="Group 68">
            <a:extLst>
              <a:ext uri="{FF2B5EF4-FFF2-40B4-BE49-F238E27FC236}">
                <a16:creationId xmlns:a16="http://schemas.microsoft.com/office/drawing/2014/main" id="{383C2651-AE0C-4AE4-8725-E2F9414FE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a:off x="-305" y="4322879"/>
            <a:ext cx="3378428" cy="2535121"/>
            <a:chOff x="-305" y="-1"/>
            <a:chExt cx="3832880" cy="2876136"/>
          </a:xfrm>
        </p:grpSpPr>
        <p:sp>
          <p:nvSpPr>
            <p:cNvPr id="70" name="Freeform: Shape 69">
              <a:extLst>
                <a:ext uri="{FF2B5EF4-FFF2-40B4-BE49-F238E27FC236}">
                  <a16:creationId xmlns:a16="http://schemas.microsoft.com/office/drawing/2014/main" id="{CCE13265-B5D2-47B4-A199-E05F390D5B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Shape 70">
              <a:extLst>
                <a:ext uri="{FF2B5EF4-FFF2-40B4-BE49-F238E27FC236}">
                  <a16:creationId xmlns:a16="http://schemas.microsoft.com/office/drawing/2014/main" id="{693EBD03-D832-462C-9304-7273698ED4F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Freeform: Shape 71">
              <a:extLst>
                <a:ext uri="{FF2B5EF4-FFF2-40B4-BE49-F238E27FC236}">
                  <a16:creationId xmlns:a16="http://schemas.microsoft.com/office/drawing/2014/main" id="{0D53D3E2-805E-40D2-964F-352BF6D476B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Freeform: Shape 72">
              <a:extLst>
                <a:ext uri="{FF2B5EF4-FFF2-40B4-BE49-F238E27FC236}">
                  <a16:creationId xmlns:a16="http://schemas.microsoft.com/office/drawing/2014/main" id="{B7A9A916-A926-43E6-800F-432ABC3F244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BlokTextu 5"/>
          <p:cNvSpPr txBox="1"/>
          <p:nvPr/>
        </p:nvSpPr>
        <p:spPr>
          <a:xfrm>
            <a:off x="633044" y="5108331"/>
            <a:ext cx="4914901" cy="1184940"/>
          </a:xfrm>
          <a:prstGeom prst="rect">
            <a:avLst/>
          </a:prstGeom>
          <a:noFill/>
        </p:spPr>
        <p:txBody>
          <a:bodyPr wrap="square" rtlCol="0">
            <a:spAutoFit/>
          </a:bodyPr>
          <a:lstStyle/>
          <a:p>
            <a:pPr algn="ctr">
              <a:spcAft>
                <a:spcPts val="600"/>
              </a:spcAft>
            </a:pPr>
            <a:endParaRPr lang="sk-SK" sz="1400" b="1" dirty="0">
              <a:latin typeface="Times New Roman" panose="02020603050405020304" pitchFamily="18" charset="0"/>
              <a:cs typeface="Times New Roman" panose="02020603050405020304" pitchFamily="18" charset="0"/>
            </a:endParaRPr>
          </a:p>
          <a:p>
            <a:pPr>
              <a:spcAft>
                <a:spcPts val="600"/>
              </a:spcAft>
            </a:pPr>
            <a:r>
              <a:rPr lang="sk-SK" sz="1400" b="1" dirty="0">
                <a:solidFill>
                  <a:schemeClr val="accent5">
                    <a:lumMod val="75000"/>
                  </a:schemeClr>
                </a:solidFill>
                <a:latin typeface="Times New Roman" panose="02020603050405020304" pitchFamily="18" charset="0"/>
                <a:cs typeface="Times New Roman" panose="02020603050405020304" pitchFamily="18" charset="0"/>
              </a:rPr>
              <a:t>SEMINÁR K ZMENÁM V LEGISLATÍVE V OBLASTI </a:t>
            </a:r>
          </a:p>
          <a:p>
            <a:pPr>
              <a:spcAft>
                <a:spcPts val="600"/>
              </a:spcAft>
            </a:pPr>
            <a:r>
              <a:rPr lang="sk-SK" sz="1400" b="1" dirty="0">
                <a:solidFill>
                  <a:schemeClr val="accent5">
                    <a:lumMod val="75000"/>
                  </a:schemeClr>
                </a:solidFill>
                <a:latin typeface="Times New Roman" panose="02020603050405020304" pitchFamily="18" charset="0"/>
                <a:cs typeface="Times New Roman" panose="02020603050405020304" pitchFamily="18" charset="0"/>
              </a:rPr>
              <a:t>VODNÉHO HOSPODÁRSTVA 2022 </a:t>
            </a:r>
          </a:p>
          <a:p>
            <a:pPr>
              <a:spcAft>
                <a:spcPts val="600"/>
              </a:spcAft>
            </a:pPr>
            <a:r>
              <a:rPr lang="sk-SK" sz="1400" b="1" dirty="0">
                <a:solidFill>
                  <a:schemeClr val="accent5">
                    <a:lumMod val="75000"/>
                  </a:schemeClr>
                </a:solidFill>
                <a:latin typeface="Times New Roman" panose="02020603050405020304" pitchFamily="18" charset="0"/>
                <a:cs typeface="Times New Roman" panose="02020603050405020304" pitchFamily="18" charset="0"/>
              </a:rPr>
              <a:t>03. – 04. 05.2022, Liptovský Mikuláš</a:t>
            </a:r>
            <a:endParaRPr lang="sk-SK" b="1" dirty="0">
              <a:solidFill>
                <a:schemeClr val="accent5">
                  <a:lumMod val="75000"/>
                </a:schemeClr>
              </a:solidFill>
            </a:endParaRPr>
          </a:p>
        </p:txBody>
      </p:sp>
      <p:pic>
        <p:nvPicPr>
          <p:cNvPr id="22" name="Obrázok 21">
            <a:extLst>
              <a:ext uri="{FF2B5EF4-FFF2-40B4-BE49-F238E27FC236}">
                <a16:creationId xmlns:a16="http://schemas.microsoft.com/office/drawing/2014/main" id="{93C87AEC-FBF7-99F9-52B8-F9875731A09F}"/>
              </a:ext>
            </a:extLst>
          </p:cNvPr>
          <p:cNvPicPr/>
          <p:nvPr/>
        </p:nvPicPr>
        <p:blipFill>
          <a:blip r:embed="rId3">
            <a:extLst>
              <a:ext uri="{28A0092B-C50C-407E-A947-70E740481C1C}">
                <a14:useLocalDpi xmlns:a14="http://schemas.microsoft.com/office/drawing/2010/main" val="0"/>
              </a:ext>
            </a:extLst>
          </a:blip>
          <a:stretch>
            <a:fillRect/>
          </a:stretch>
        </p:blipFill>
        <p:spPr bwMode="auto">
          <a:xfrm>
            <a:off x="8316164" y="5329829"/>
            <a:ext cx="3478343" cy="894945"/>
          </a:xfrm>
          <a:prstGeom prst="rect">
            <a:avLst/>
          </a:prstGeom>
          <a:noFill/>
        </p:spPr>
      </p:pic>
    </p:spTree>
    <p:extLst>
      <p:ext uri="{BB962C8B-B14F-4D97-AF65-F5344CB8AC3E}">
        <p14:creationId xmlns:p14="http://schemas.microsoft.com/office/powerpoint/2010/main" val="15068846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Nadpis 1"/>
          <p:cNvSpPr>
            <a:spLocks noGrp="1"/>
          </p:cNvSpPr>
          <p:nvPr>
            <p:ph type="title"/>
          </p:nvPr>
        </p:nvSpPr>
        <p:spPr>
          <a:xfrm>
            <a:off x="466722" y="1250994"/>
            <a:ext cx="3201366" cy="3651746"/>
          </a:xfrm>
        </p:spPr>
        <p:txBody>
          <a:bodyPr anchor="b">
            <a:normAutofit/>
          </a:bodyPr>
          <a:lstStyle/>
          <a:p>
            <a:pPr algn="r"/>
            <a:r>
              <a:rPr lang="sk-SK" sz="3600" dirty="0">
                <a:solidFill>
                  <a:srgbClr val="FFFFFF"/>
                </a:solidFill>
                <a:latin typeface="Times New Roman" panose="02020603050405020304" pitchFamily="18" charset="0"/>
                <a:cs typeface="Times New Roman" panose="02020603050405020304" pitchFamily="18" charset="0"/>
              </a:rPr>
              <a:t>Zmena/zrušenie povolenia na vypúšťanie odpadových vôd - § 24</a:t>
            </a:r>
            <a:endParaRPr lang="sk-SK" sz="3600" dirty="0">
              <a:solidFill>
                <a:srgbClr val="FFFFFF"/>
              </a:solidFill>
            </a:endParaRPr>
          </a:p>
        </p:txBody>
      </p:sp>
      <p:sp>
        <p:nvSpPr>
          <p:cNvPr id="3" name="Zástupný objekt pre obsah 2"/>
          <p:cNvSpPr>
            <a:spLocks noGrp="1"/>
          </p:cNvSpPr>
          <p:nvPr>
            <p:ph idx="1"/>
          </p:nvPr>
        </p:nvSpPr>
        <p:spPr>
          <a:xfrm>
            <a:off x="4810259" y="649480"/>
            <a:ext cx="6555347" cy="5546047"/>
          </a:xfrm>
        </p:spPr>
        <p:txBody>
          <a:bodyPr anchor="ctr">
            <a:normAutofit/>
          </a:bodyPr>
          <a:lstStyle/>
          <a:p>
            <a:endParaRPr lang="sk-SK" sz="1900" dirty="0">
              <a:latin typeface="Times New Roman" panose="02020603050405020304" pitchFamily="18" charset="0"/>
              <a:cs typeface="Times New Roman" panose="02020603050405020304" pitchFamily="18" charset="0"/>
            </a:endParaRPr>
          </a:p>
          <a:p>
            <a:r>
              <a:rPr lang="sk-SK" sz="1800" dirty="0">
                <a:latin typeface="Times New Roman" panose="02020603050405020304" pitchFamily="18" charset="0"/>
                <a:cs typeface="Times New Roman" panose="02020603050405020304" pitchFamily="18" charset="0"/>
              </a:rPr>
              <a:t>ak pri výkone povolenia na osobitné užívanie vôd dôjde k </a:t>
            </a:r>
            <a:r>
              <a:rPr lang="sk-SK" sz="1800" u="sng" dirty="0">
                <a:latin typeface="Times New Roman" panose="02020603050405020304" pitchFamily="18" charset="0"/>
                <a:cs typeface="Times New Roman" panose="02020603050405020304" pitchFamily="18" charset="0"/>
              </a:rPr>
              <a:t>závažnému alebo opakovanému porušeniu povinností určených zákonom č. 364/2004 Z. z. alebo určených na jeho základe</a:t>
            </a:r>
            <a:r>
              <a:rPr lang="sk-SK" sz="1800" dirty="0">
                <a:latin typeface="Times New Roman" panose="02020603050405020304" pitchFamily="18" charset="0"/>
                <a:cs typeface="Times New Roman" panose="02020603050405020304" pitchFamily="18" charset="0"/>
              </a:rPr>
              <a:t>, alebo ak oprávnený nevyužíva vydané povolenie na osobitné užívanie vôd bez vážneho dôvodu dlhšie ako dva roky, prípadne ak rozsah povolenia dlhodobo prekračuje skutočnú potrebu oprávneného – </a:t>
            </a:r>
            <a:r>
              <a:rPr lang="sk-SK" sz="1800" u="sng" dirty="0">
                <a:latin typeface="Times New Roman" panose="02020603050405020304" pitchFamily="18" charset="0"/>
                <a:cs typeface="Times New Roman" panose="02020603050405020304" pitchFamily="18" charset="0"/>
              </a:rPr>
              <a:t>orgán štátnej vodnej správy v týchto prípadoch koná z vlastného podnetu</a:t>
            </a:r>
          </a:p>
          <a:p>
            <a:pPr marL="0" indent="0">
              <a:buNone/>
            </a:pPr>
            <a:endParaRPr lang="sk-SK" sz="1800" dirty="0">
              <a:latin typeface="Times New Roman" panose="02020603050405020304" pitchFamily="18" charset="0"/>
              <a:cs typeface="Times New Roman" panose="02020603050405020304" pitchFamily="18" charset="0"/>
            </a:endParaRPr>
          </a:p>
          <a:p>
            <a:r>
              <a:rPr lang="sk-SK" sz="1800" dirty="0">
                <a:latin typeface="Times New Roman" panose="02020603050405020304" pitchFamily="18" charset="0"/>
                <a:cs typeface="Times New Roman" panose="02020603050405020304" pitchFamily="18" charset="0"/>
              </a:rPr>
              <a:t>ak dôjde k zmene kvalitatívnych cieľov alebo limitných hodnôt znečistenia, alebo k zmene podmienok rozhodujúcich na vydanie povolenia na osobitné užívanie vôd</a:t>
            </a:r>
          </a:p>
          <a:p>
            <a:pPr marL="0" indent="0">
              <a:buNone/>
            </a:pPr>
            <a:endParaRPr lang="sk-SK" sz="1800" dirty="0">
              <a:latin typeface="Times New Roman" panose="02020603050405020304" pitchFamily="18" charset="0"/>
              <a:cs typeface="Times New Roman" panose="02020603050405020304" pitchFamily="18" charset="0"/>
            </a:endParaRPr>
          </a:p>
          <a:p>
            <a:pPr marL="0" indent="0">
              <a:buNone/>
            </a:pPr>
            <a:r>
              <a:rPr lang="sk-SK" sz="1800" b="1" dirty="0">
                <a:latin typeface="Times New Roman" panose="02020603050405020304" pitchFamily="18" charset="0"/>
                <a:cs typeface="Times New Roman" panose="02020603050405020304" pitchFamily="18" charset="0"/>
              </a:rPr>
              <a:t>Pri povoľovaní vypúšťania splaškových odpadových vôd z malých ČOV postupuje OŠVS podľa Nariadenia vlády SR č. 269/2010 Z. z., ktorým sa ustanovujú požiadavky na dosiahnutie dobrého stavu vôd.</a:t>
            </a:r>
          </a:p>
          <a:p>
            <a:pPr marL="0" indent="0">
              <a:buNone/>
            </a:pPr>
            <a:endParaRPr lang="sk-SK" sz="19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748456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Nadpis 1"/>
          <p:cNvSpPr>
            <a:spLocks noGrp="1"/>
          </p:cNvSpPr>
          <p:nvPr>
            <p:ph type="title"/>
          </p:nvPr>
        </p:nvSpPr>
        <p:spPr>
          <a:xfrm>
            <a:off x="466722" y="586855"/>
            <a:ext cx="3201366" cy="5759757"/>
          </a:xfrm>
        </p:spPr>
        <p:txBody>
          <a:bodyPr anchor="b">
            <a:noAutofit/>
          </a:bodyPr>
          <a:lstStyle/>
          <a:p>
            <a:pPr algn="r"/>
            <a:r>
              <a:rPr lang="sk-SK" sz="2800" dirty="0">
                <a:solidFill>
                  <a:srgbClr val="FFFFFF"/>
                </a:solidFill>
                <a:latin typeface="Times New Roman" panose="02020603050405020304" pitchFamily="18" charset="0"/>
                <a:cs typeface="Times New Roman" panose="02020603050405020304" pitchFamily="18" charset="0"/>
              </a:rPr>
              <a:t>Návrh nariadenia vlády Slovenskej republiky, ktorým sa mení a dopĺňa nariadenie vlády Slovenskej republiky č. 269/2010 Z. z., ktorým sa ustanovujú požiadavky na dosiahnutie dobrého stavu vôd v znení nariadenia vlády Slovenskej republiky </a:t>
            </a:r>
            <a:br>
              <a:rPr lang="sk-SK" sz="2800" dirty="0">
                <a:solidFill>
                  <a:srgbClr val="FFFFFF"/>
                </a:solidFill>
                <a:latin typeface="Times New Roman" panose="02020603050405020304" pitchFamily="18" charset="0"/>
                <a:cs typeface="Times New Roman" panose="02020603050405020304" pitchFamily="18" charset="0"/>
              </a:rPr>
            </a:br>
            <a:r>
              <a:rPr lang="sk-SK" sz="2800" dirty="0">
                <a:solidFill>
                  <a:srgbClr val="FFFFFF"/>
                </a:solidFill>
                <a:latin typeface="Times New Roman" panose="02020603050405020304" pitchFamily="18" charset="0"/>
                <a:cs typeface="Times New Roman" panose="02020603050405020304" pitchFamily="18" charset="0"/>
              </a:rPr>
              <a:t>č. 398/2012 Z. z. </a:t>
            </a:r>
          </a:p>
        </p:txBody>
      </p:sp>
      <p:sp>
        <p:nvSpPr>
          <p:cNvPr id="3" name="Zástupný objekt pre obsah 2"/>
          <p:cNvSpPr>
            <a:spLocks noGrp="1"/>
          </p:cNvSpPr>
          <p:nvPr>
            <p:ph idx="1"/>
          </p:nvPr>
        </p:nvSpPr>
        <p:spPr>
          <a:xfrm>
            <a:off x="4810259" y="649480"/>
            <a:ext cx="6555347" cy="5546047"/>
          </a:xfrm>
        </p:spPr>
        <p:txBody>
          <a:bodyPr anchor="ctr">
            <a:normAutofit/>
          </a:bodyPr>
          <a:lstStyle/>
          <a:p>
            <a:pPr marL="0" indent="0">
              <a:buNone/>
            </a:pPr>
            <a:endParaRPr lang="sk-SK" sz="2000" dirty="0">
              <a:latin typeface="Times New Roman" panose="02020603050405020304" pitchFamily="18" charset="0"/>
              <a:cs typeface="Times New Roman" panose="02020603050405020304" pitchFamily="18" charset="0"/>
            </a:endParaRPr>
          </a:p>
          <a:p>
            <a:r>
              <a:rPr lang="sk-SK" sz="1800" dirty="0">
                <a:latin typeface="Times New Roman" panose="02020603050405020304" pitchFamily="18" charset="0"/>
                <a:cs typeface="Times New Roman" panose="02020603050405020304" pitchFamily="18" charset="0"/>
              </a:rPr>
              <a:t>5 základných kategórií malých ČOV do 50 EO. Jednotlivé kategórie sú charakterizované na základe požiadaviek orgánu štátnej vodnej správy na kvalitu vypúšťaných vôd povrchových resp. podzemných vôd.</a:t>
            </a:r>
          </a:p>
          <a:p>
            <a:pPr marL="0" indent="0">
              <a:buNone/>
            </a:pPr>
            <a:endParaRPr lang="sk-SK" sz="1800" dirty="0">
              <a:latin typeface="Times New Roman" panose="02020603050405020304" pitchFamily="18" charset="0"/>
              <a:cs typeface="Times New Roman" panose="02020603050405020304" pitchFamily="18" charset="0"/>
            </a:endParaRPr>
          </a:p>
          <a:p>
            <a:r>
              <a:rPr lang="sk-SK" sz="1800" dirty="0">
                <a:latin typeface="Times New Roman" panose="02020603050405020304" pitchFamily="18" charset="0"/>
                <a:cs typeface="Times New Roman" panose="02020603050405020304" pitchFamily="18" charset="0"/>
              </a:rPr>
              <a:t>Kategória I spĺňa základné (minimálne) požiadavky na kvalitu vyčistenej vody. Každá ďalšia kategória musí spĺňať kvalitatívne vyššie požiadavky, ktoré zohľadňujú umiestnenie takejto čistiarne, napr., v chránených vodohospodárskych oblastiach, ochranných pásmach vodárenských zdrojov, pri rekreačných vodných plochách (vody na kúpanie) so zvýšeným odstraňovaním dusíka resp. fosforu, alebo aj na dodatočnú dezinfekciu vyčistenej vody pre jej prípadnú recykláciu.</a:t>
            </a:r>
          </a:p>
          <a:p>
            <a:pPr marL="0" indent="0">
              <a:buNone/>
            </a:pPr>
            <a:endParaRPr lang="sk-SK" sz="2000" dirty="0"/>
          </a:p>
        </p:txBody>
      </p:sp>
    </p:spTree>
    <p:extLst>
      <p:ext uri="{BB962C8B-B14F-4D97-AF65-F5344CB8AC3E}">
        <p14:creationId xmlns:p14="http://schemas.microsoft.com/office/powerpoint/2010/main" val="5371257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56B2C21-A230-48C0-8DF1-C46611373C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3847E18C-932D-4C95-AABA-FEC7C9499A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3150CB11-0C61-439E-910F-5787759E72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Freeform: Shape 30">
            <a:extLst>
              <a:ext uri="{FF2B5EF4-FFF2-40B4-BE49-F238E27FC236}">
                <a16:creationId xmlns:a16="http://schemas.microsoft.com/office/drawing/2014/main" id="{43F8A58B-5155-44CE-A5FF-7647B47D0A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3" name="Rectangle 32">
            <a:extLst>
              <a:ext uri="{FF2B5EF4-FFF2-40B4-BE49-F238E27FC236}">
                <a16:creationId xmlns:a16="http://schemas.microsoft.com/office/drawing/2014/main" id="{443F2ACA-E6D6-4028-82DD-F03C262D5D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5" y="1410079"/>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Nadpis 1"/>
          <p:cNvSpPr>
            <a:spLocks noGrp="1"/>
          </p:cNvSpPr>
          <p:nvPr>
            <p:ph type="title"/>
          </p:nvPr>
        </p:nvSpPr>
        <p:spPr>
          <a:xfrm>
            <a:off x="586478" y="1050587"/>
            <a:ext cx="3115265" cy="3842425"/>
          </a:xfrm>
        </p:spPr>
        <p:txBody>
          <a:bodyPr vert="horz" lIns="91440" tIns="45720" rIns="91440" bIns="45720" rtlCol="0" anchor="b">
            <a:normAutofit/>
          </a:bodyPr>
          <a:lstStyle/>
          <a:p>
            <a:pPr algn="r"/>
            <a:r>
              <a:rPr lang="en-US" sz="3600" kern="1200" dirty="0" err="1">
                <a:solidFill>
                  <a:srgbClr val="FFFFFF"/>
                </a:solidFill>
                <a:latin typeface="Times New Roman" panose="02020603050405020304" pitchFamily="18" charset="0"/>
                <a:cs typeface="Times New Roman" panose="02020603050405020304" pitchFamily="18" charset="0"/>
              </a:rPr>
              <a:t>Kategorizácia</a:t>
            </a:r>
            <a:r>
              <a:rPr lang="en-US" sz="3600" kern="1200" dirty="0">
                <a:solidFill>
                  <a:srgbClr val="FFFFFF"/>
                </a:solidFill>
                <a:latin typeface="Times New Roman" panose="02020603050405020304" pitchFamily="18" charset="0"/>
                <a:cs typeface="Times New Roman" panose="02020603050405020304" pitchFamily="18" charset="0"/>
              </a:rPr>
              <a:t> </a:t>
            </a:r>
            <a:r>
              <a:rPr lang="en-US" sz="3600" kern="1200" dirty="0" err="1">
                <a:solidFill>
                  <a:srgbClr val="FFFFFF"/>
                </a:solidFill>
                <a:latin typeface="Times New Roman" panose="02020603050405020304" pitchFamily="18" charset="0"/>
                <a:cs typeface="Times New Roman" panose="02020603050405020304" pitchFamily="18" charset="0"/>
              </a:rPr>
              <a:t>malých</a:t>
            </a:r>
            <a:r>
              <a:rPr lang="en-US" sz="3600" kern="1200" dirty="0">
                <a:solidFill>
                  <a:srgbClr val="FFFFFF"/>
                </a:solidFill>
                <a:latin typeface="Times New Roman" panose="02020603050405020304" pitchFamily="18" charset="0"/>
                <a:cs typeface="Times New Roman" panose="02020603050405020304" pitchFamily="18" charset="0"/>
              </a:rPr>
              <a:t> </a:t>
            </a:r>
            <a:r>
              <a:rPr lang="sk-SK" sz="3600" dirty="0">
                <a:solidFill>
                  <a:srgbClr val="FFFFFF"/>
                </a:solidFill>
                <a:latin typeface="Times New Roman" panose="02020603050405020304" pitchFamily="18" charset="0"/>
                <a:cs typeface="Times New Roman" panose="02020603050405020304" pitchFamily="18" charset="0"/>
              </a:rPr>
              <a:t>ČOV</a:t>
            </a:r>
            <a:br>
              <a:rPr lang="en-US" sz="3600" kern="1200" dirty="0">
                <a:solidFill>
                  <a:srgbClr val="FFFFFF"/>
                </a:solidFill>
                <a:latin typeface="Times New Roman" panose="02020603050405020304" pitchFamily="18" charset="0"/>
                <a:cs typeface="Times New Roman" panose="02020603050405020304" pitchFamily="18" charset="0"/>
              </a:rPr>
            </a:br>
            <a:r>
              <a:rPr lang="en-US" sz="3600" kern="1200" dirty="0">
                <a:solidFill>
                  <a:srgbClr val="FFFFFF"/>
                </a:solidFill>
                <a:latin typeface="Times New Roman" panose="02020603050405020304" pitchFamily="18" charset="0"/>
                <a:cs typeface="Times New Roman" panose="02020603050405020304" pitchFamily="18" charset="0"/>
              </a:rPr>
              <a:t>do 50 EO</a:t>
            </a:r>
            <a:br>
              <a:rPr lang="en-US" sz="3600" kern="1200" dirty="0">
                <a:solidFill>
                  <a:srgbClr val="FFFFFF"/>
                </a:solidFill>
                <a:latin typeface="Times New Roman" panose="02020603050405020304" pitchFamily="18" charset="0"/>
                <a:cs typeface="Times New Roman" panose="02020603050405020304" pitchFamily="18" charset="0"/>
              </a:rPr>
            </a:br>
            <a:r>
              <a:rPr lang="en-US" sz="3600" kern="1200" dirty="0">
                <a:solidFill>
                  <a:srgbClr val="FFFFFF"/>
                </a:solidFill>
                <a:latin typeface="Times New Roman" panose="02020603050405020304" pitchFamily="18" charset="0"/>
                <a:cs typeface="Times New Roman" panose="02020603050405020304" pitchFamily="18" charset="0"/>
              </a:rPr>
              <a:t>pod</a:t>
            </a:r>
            <a:r>
              <a:rPr lang="sk-SK" sz="3600" dirty="0">
                <a:solidFill>
                  <a:srgbClr val="FFFFFF"/>
                </a:solidFill>
                <a:latin typeface="Times New Roman" panose="02020603050405020304" pitchFamily="18" charset="0"/>
                <a:cs typeface="Times New Roman" panose="02020603050405020304" pitchFamily="18" charset="0"/>
              </a:rPr>
              <a:t>ľ</a:t>
            </a:r>
            <a:r>
              <a:rPr lang="en-US" sz="3600" kern="1200" dirty="0">
                <a:solidFill>
                  <a:srgbClr val="FFFFFF"/>
                </a:solidFill>
                <a:latin typeface="Times New Roman" panose="02020603050405020304" pitchFamily="18" charset="0"/>
                <a:cs typeface="Times New Roman" panose="02020603050405020304" pitchFamily="18" charset="0"/>
              </a:rPr>
              <a:t>a n</a:t>
            </a:r>
            <a:r>
              <a:rPr lang="sk-SK" sz="3600" dirty="0" err="1">
                <a:solidFill>
                  <a:srgbClr val="FFFFFF"/>
                </a:solidFill>
                <a:latin typeface="Times New Roman" panose="02020603050405020304" pitchFamily="18" charset="0"/>
                <a:cs typeface="Times New Roman" panose="02020603050405020304" pitchFamily="18" charset="0"/>
              </a:rPr>
              <a:t>ávrhu</a:t>
            </a:r>
            <a:r>
              <a:rPr lang="sk-SK" sz="3600" dirty="0">
                <a:solidFill>
                  <a:srgbClr val="FFFFFF"/>
                </a:solidFill>
                <a:latin typeface="Times New Roman" panose="02020603050405020304" pitchFamily="18" charset="0"/>
                <a:cs typeface="Times New Roman" panose="02020603050405020304" pitchFamily="18" charset="0"/>
              </a:rPr>
              <a:t> </a:t>
            </a:r>
            <a:r>
              <a:rPr lang="en-US" sz="3600" kern="1200" dirty="0" err="1">
                <a:solidFill>
                  <a:srgbClr val="FFFFFF"/>
                </a:solidFill>
                <a:latin typeface="Times New Roman" panose="02020603050405020304" pitchFamily="18" charset="0"/>
                <a:cs typeface="Times New Roman" panose="02020603050405020304" pitchFamily="18" charset="0"/>
              </a:rPr>
              <a:t>novely</a:t>
            </a:r>
            <a:r>
              <a:rPr lang="en-US" sz="3600" kern="1200" dirty="0">
                <a:solidFill>
                  <a:srgbClr val="FFFFFF"/>
                </a:solidFill>
                <a:latin typeface="Times New Roman" panose="02020603050405020304" pitchFamily="18" charset="0"/>
                <a:cs typeface="Times New Roman" panose="02020603050405020304" pitchFamily="18" charset="0"/>
              </a:rPr>
              <a:t> </a:t>
            </a:r>
            <a:r>
              <a:rPr lang="en-US" sz="3600" kern="1200" dirty="0" err="1">
                <a:solidFill>
                  <a:srgbClr val="FFFFFF"/>
                </a:solidFill>
                <a:latin typeface="Times New Roman" panose="02020603050405020304" pitchFamily="18" charset="0"/>
                <a:cs typeface="Times New Roman" panose="02020603050405020304" pitchFamily="18" charset="0"/>
              </a:rPr>
              <a:t>nariadenia</a:t>
            </a:r>
            <a:r>
              <a:rPr lang="sk-SK" sz="3600" kern="1200" dirty="0">
                <a:solidFill>
                  <a:srgbClr val="FFFFFF"/>
                </a:solidFill>
                <a:latin typeface="Times New Roman" panose="02020603050405020304" pitchFamily="18" charset="0"/>
                <a:cs typeface="Times New Roman" panose="02020603050405020304" pitchFamily="18" charset="0"/>
              </a:rPr>
              <a:t> vlády</a:t>
            </a:r>
            <a:endParaRPr lang="en-US" sz="3600" kern="1200" dirty="0">
              <a:solidFill>
                <a:srgbClr val="FFFFFF"/>
              </a:solidFill>
              <a:latin typeface="Times New Roman" panose="02020603050405020304" pitchFamily="18" charset="0"/>
              <a:cs typeface="Times New Roman" panose="02020603050405020304" pitchFamily="18" charset="0"/>
            </a:endParaRPr>
          </a:p>
        </p:txBody>
      </p:sp>
      <p:graphicFrame>
        <p:nvGraphicFramePr>
          <p:cNvPr id="4" name="Zástupný objekt pre obsah 3"/>
          <p:cNvGraphicFramePr>
            <a:graphicFrameLocks noGrp="1"/>
          </p:cNvGraphicFramePr>
          <p:nvPr>
            <p:ph idx="1"/>
            <p:extLst>
              <p:ext uri="{D42A27DB-BD31-4B8C-83A1-F6EECF244321}">
                <p14:modId xmlns:p14="http://schemas.microsoft.com/office/powerpoint/2010/main" val="4126126744"/>
              </p:ext>
            </p:extLst>
          </p:nvPr>
        </p:nvGraphicFramePr>
        <p:xfrm>
          <a:off x="4905052" y="788313"/>
          <a:ext cx="6666834" cy="5378176"/>
        </p:xfrm>
        <a:graphic>
          <a:graphicData uri="http://schemas.openxmlformats.org/drawingml/2006/table">
            <a:tbl>
              <a:tblPr firstRow="1" firstCol="1" bandRow="1">
                <a:tableStyleId>{5C22544A-7EE6-4342-B048-85BDC9FD1C3A}</a:tableStyleId>
              </a:tblPr>
              <a:tblGrid>
                <a:gridCol w="1134347">
                  <a:extLst>
                    <a:ext uri="{9D8B030D-6E8A-4147-A177-3AD203B41FA5}">
                      <a16:colId xmlns:a16="http://schemas.microsoft.com/office/drawing/2014/main" val="1347561430"/>
                    </a:ext>
                  </a:extLst>
                </a:gridCol>
                <a:gridCol w="2727527">
                  <a:extLst>
                    <a:ext uri="{9D8B030D-6E8A-4147-A177-3AD203B41FA5}">
                      <a16:colId xmlns:a16="http://schemas.microsoft.com/office/drawing/2014/main" val="139299190"/>
                    </a:ext>
                  </a:extLst>
                </a:gridCol>
                <a:gridCol w="2804960">
                  <a:extLst>
                    <a:ext uri="{9D8B030D-6E8A-4147-A177-3AD203B41FA5}">
                      <a16:colId xmlns:a16="http://schemas.microsoft.com/office/drawing/2014/main" val="4127015083"/>
                    </a:ext>
                  </a:extLst>
                </a:gridCol>
              </a:tblGrid>
              <a:tr h="249024">
                <a:tc>
                  <a:txBody>
                    <a:bodyPr/>
                    <a:lstStyle/>
                    <a:p>
                      <a:pPr>
                        <a:spcAft>
                          <a:spcPts val="0"/>
                        </a:spcAft>
                      </a:pPr>
                      <a:r>
                        <a:rPr lang="en-US" sz="1300">
                          <a:effectLst/>
                          <a:latin typeface="Times New Roman" panose="02020603050405020304" pitchFamily="18" charset="0"/>
                          <a:cs typeface="Times New Roman" panose="02020603050405020304" pitchFamily="18" charset="0"/>
                        </a:rPr>
                        <a:t>Trieda</a:t>
                      </a:r>
                      <a:endParaRPr lang="sk-SK" sz="13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987" marR="53987" marT="0" marB="0"/>
                </a:tc>
                <a:tc>
                  <a:txBody>
                    <a:bodyPr/>
                    <a:lstStyle/>
                    <a:p>
                      <a:pPr>
                        <a:spcAft>
                          <a:spcPts val="0"/>
                        </a:spcAft>
                      </a:pPr>
                      <a:r>
                        <a:rPr lang="en-US" sz="1300">
                          <a:effectLst/>
                          <a:latin typeface="Times New Roman" panose="02020603050405020304" pitchFamily="18" charset="0"/>
                          <a:cs typeface="Times New Roman" panose="02020603050405020304" pitchFamily="18" charset="0"/>
                        </a:rPr>
                        <a:t>Popis</a:t>
                      </a:r>
                      <a:endParaRPr lang="sk-SK" sz="13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987" marR="53987" marT="0" marB="0"/>
                </a:tc>
                <a:tc>
                  <a:txBody>
                    <a:bodyPr/>
                    <a:lstStyle/>
                    <a:p>
                      <a:pPr>
                        <a:spcAft>
                          <a:spcPts val="0"/>
                        </a:spcAft>
                      </a:pPr>
                      <a:r>
                        <a:rPr lang="en-US" sz="1300">
                          <a:effectLst/>
                          <a:latin typeface="Times New Roman" panose="02020603050405020304" pitchFamily="18" charset="0"/>
                          <a:cs typeface="Times New Roman" panose="02020603050405020304" pitchFamily="18" charset="0"/>
                        </a:rPr>
                        <a:t>Využitie</a:t>
                      </a:r>
                      <a:endParaRPr lang="sk-SK" sz="13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987" marR="53987" marT="0" marB="0"/>
                </a:tc>
                <a:extLst>
                  <a:ext uri="{0D108BD9-81ED-4DB2-BD59-A6C34878D82A}">
                    <a16:rowId xmlns:a16="http://schemas.microsoft.com/office/drawing/2014/main" val="416549272"/>
                  </a:ext>
                </a:extLst>
              </a:tr>
              <a:tr h="862292">
                <a:tc>
                  <a:txBody>
                    <a:bodyPr/>
                    <a:lstStyle/>
                    <a:p>
                      <a:pPr>
                        <a:spcAft>
                          <a:spcPts val="0"/>
                        </a:spcAft>
                      </a:pPr>
                      <a:r>
                        <a:rPr lang="en-US" sz="1300">
                          <a:effectLst/>
                          <a:latin typeface="Times New Roman" panose="02020603050405020304" pitchFamily="18" charset="0"/>
                          <a:cs typeface="Times New Roman" panose="02020603050405020304" pitchFamily="18" charset="0"/>
                        </a:rPr>
                        <a:t>Kategória I</a:t>
                      </a:r>
                      <a:endParaRPr lang="sk-SK" sz="13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987" marR="53987" marT="0" marB="0"/>
                </a:tc>
                <a:tc>
                  <a:txBody>
                    <a:bodyPr/>
                    <a:lstStyle/>
                    <a:p>
                      <a:pPr>
                        <a:spcAft>
                          <a:spcPts val="0"/>
                        </a:spcAft>
                      </a:pPr>
                      <a:r>
                        <a:rPr lang="en-US" sz="1300">
                          <a:effectLst/>
                          <a:latin typeface="Times New Roman" panose="02020603050405020304" pitchFamily="18" charset="0"/>
                          <a:cs typeface="Times New Roman" panose="02020603050405020304" pitchFamily="18" charset="0"/>
                        </a:rPr>
                        <a:t>Systémy s odstraňovaním organického znečistenia </a:t>
                      </a:r>
                      <a:endParaRPr lang="sk-SK" sz="13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987" marR="53987" marT="0" marB="0"/>
                </a:tc>
                <a:tc>
                  <a:txBody>
                    <a:bodyPr/>
                    <a:lstStyle/>
                    <a:p>
                      <a:pPr>
                        <a:spcAft>
                          <a:spcPts val="0"/>
                        </a:spcAft>
                      </a:pPr>
                      <a:r>
                        <a:rPr lang="en-US" sz="1300">
                          <a:effectLst/>
                          <a:latin typeface="Times New Roman" panose="02020603050405020304" pitchFamily="18" charset="0"/>
                          <a:cs typeface="Times New Roman" panose="02020603050405020304" pitchFamily="18" charset="0"/>
                        </a:rPr>
                        <a:t>Kategória spĺňajúca minimálne požiadavky orgánu štátnej vodnej správy na vypúšťanie do povrchových vôd a podzemných vôd.</a:t>
                      </a:r>
                      <a:endParaRPr lang="sk-SK" sz="13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987" marR="53987" marT="0" marB="0"/>
                </a:tc>
                <a:extLst>
                  <a:ext uri="{0D108BD9-81ED-4DB2-BD59-A6C34878D82A}">
                    <a16:rowId xmlns:a16="http://schemas.microsoft.com/office/drawing/2014/main" val="2385982087"/>
                  </a:ext>
                </a:extLst>
              </a:tr>
              <a:tr h="1345473">
                <a:tc>
                  <a:txBody>
                    <a:bodyPr/>
                    <a:lstStyle/>
                    <a:p>
                      <a:pPr>
                        <a:spcAft>
                          <a:spcPts val="0"/>
                        </a:spcAft>
                      </a:pPr>
                      <a:r>
                        <a:rPr lang="en-US" sz="1200">
                          <a:effectLst/>
                          <a:latin typeface="Times New Roman" panose="02020603050405020304" pitchFamily="18" charset="0"/>
                          <a:cs typeface="Times New Roman" panose="02020603050405020304" pitchFamily="18" charset="0"/>
                        </a:rPr>
                        <a:t>Kategória II</a:t>
                      </a:r>
                      <a:endParaRPr lang="sk-SK"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987" marR="53987" marT="0" marB="0"/>
                </a:tc>
                <a:tc>
                  <a:txBody>
                    <a:bodyPr/>
                    <a:lstStyle/>
                    <a:p>
                      <a:pPr>
                        <a:spcAft>
                          <a:spcPts val="0"/>
                        </a:spcAft>
                      </a:pPr>
                      <a:r>
                        <a:rPr lang="en-US" sz="1200">
                          <a:effectLst/>
                          <a:latin typeface="Times New Roman" panose="02020603050405020304" pitchFamily="18" charset="0"/>
                          <a:cs typeface="Times New Roman" panose="02020603050405020304" pitchFamily="18" charset="0"/>
                        </a:rPr>
                        <a:t>Systémy s nitrifikáciou </a:t>
                      </a:r>
                      <a:endParaRPr lang="sk-SK"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987" marR="53987" marT="0" marB="0"/>
                </a:tc>
                <a:tc>
                  <a:txBody>
                    <a:bodyPr/>
                    <a:lstStyle/>
                    <a:p>
                      <a:pPr>
                        <a:spcAft>
                          <a:spcPts val="0"/>
                        </a:spcAft>
                      </a:pPr>
                      <a:r>
                        <a:rPr lang="en-US" sz="1200">
                          <a:effectLst/>
                          <a:latin typeface="Times New Roman" panose="02020603050405020304" pitchFamily="18" charset="0"/>
                          <a:cs typeface="Times New Roman" panose="02020603050405020304" pitchFamily="18" charset="0"/>
                        </a:rPr>
                        <a:t>Kategória spĺňajúca zvýšené požiadavky orgánu štátnej vodnej správy pre podzemné vody a povrchové vody (napríklad limitovanie koncentrácie amoniakálneho dusíka, aby nemohlo dôjsť k narušeniu kyslíkového režimu</a:t>
                      </a:r>
                      <a:endParaRPr lang="sk-SK" sz="1200">
                        <a:effectLst/>
                        <a:latin typeface="Times New Roman" panose="02020603050405020304" pitchFamily="18" charset="0"/>
                        <a:cs typeface="Times New Roman" panose="02020603050405020304" pitchFamily="18" charset="0"/>
                      </a:endParaRPr>
                    </a:p>
                    <a:p>
                      <a:pPr>
                        <a:spcAft>
                          <a:spcPts val="0"/>
                        </a:spcAft>
                      </a:pPr>
                      <a:r>
                        <a:rPr lang="en-US" sz="1200">
                          <a:effectLst/>
                          <a:latin typeface="Times New Roman" panose="02020603050405020304" pitchFamily="18" charset="0"/>
                          <a:cs typeface="Times New Roman" panose="02020603050405020304" pitchFamily="18" charset="0"/>
                        </a:rPr>
                        <a:t>a k nežiadúcemu stavu kvality vôd).</a:t>
                      </a:r>
                      <a:endParaRPr lang="sk-SK"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987" marR="53987" marT="0" marB="0"/>
                </a:tc>
                <a:extLst>
                  <a:ext uri="{0D108BD9-81ED-4DB2-BD59-A6C34878D82A}">
                    <a16:rowId xmlns:a16="http://schemas.microsoft.com/office/drawing/2014/main" val="1009988808"/>
                  </a:ext>
                </a:extLst>
              </a:tr>
              <a:tr h="1345473">
                <a:tc>
                  <a:txBody>
                    <a:bodyPr/>
                    <a:lstStyle/>
                    <a:p>
                      <a:pPr>
                        <a:spcAft>
                          <a:spcPts val="0"/>
                        </a:spcAft>
                      </a:pPr>
                      <a:r>
                        <a:rPr lang="en-US" sz="1200">
                          <a:effectLst/>
                          <a:latin typeface="Times New Roman" panose="02020603050405020304" pitchFamily="18" charset="0"/>
                          <a:cs typeface="Times New Roman" panose="02020603050405020304" pitchFamily="18" charset="0"/>
                        </a:rPr>
                        <a:t>Kategória III</a:t>
                      </a:r>
                      <a:endParaRPr lang="sk-SK"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987" marR="53987" marT="0" marB="0"/>
                </a:tc>
                <a:tc>
                  <a:txBody>
                    <a:bodyPr/>
                    <a:lstStyle/>
                    <a:p>
                      <a:pPr>
                        <a:spcAft>
                          <a:spcPts val="0"/>
                        </a:spcAft>
                      </a:pPr>
                      <a:r>
                        <a:rPr lang="en-US" sz="1200">
                          <a:effectLst/>
                          <a:latin typeface="Times New Roman" panose="02020603050405020304" pitchFamily="18" charset="0"/>
                          <a:cs typeface="Times New Roman" panose="02020603050405020304" pitchFamily="18" charset="0"/>
                        </a:rPr>
                        <a:t>Systémy s nitrifikáciou a denitrifikáciou</a:t>
                      </a:r>
                      <a:endParaRPr lang="sk-SK"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987" marR="53987" marT="0" marB="0"/>
                </a:tc>
                <a:tc>
                  <a:txBody>
                    <a:bodyPr/>
                    <a:lstStyle/>
                    <a:p>
                      <a:pPr>
                        <a:spcAft>
                          <a:spcPts val="0"/>
                        </a:spcAft>
                      </a:pPr>
                      <a:r>
                        <a:rPr lang="en-US" sz="1200">
                          <a:effectLst/>
                          <a:latin typeface="Times New Roman" panose="02020603050405020304" pitchFamily="18" charset="0"/>
                          <a:cs typeface="Times New Roman" panose="02020603050405020304" pitchFamily="18" charset="0"/>
                        </a:rPr>
                        <a:t>Kategória spĺňajúca zvýšené požiadavky orgánu štátnej vodnej správy napríklad v chránených vodohospodárskych oblastiach, s požiadavkou na odstraňovanie dusíka, aby nemohlo dôjsť k narušeniu ekosystému a k nežiadúcemu stavu kvality vôd.</a:t>
                      </a:r>
                      <a:endParaRPr lang="sk-SK"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987" marR="53987" marT="0" marB="0"/>
                </a:tc>
                <a:extLst>
                  <a:ext uri="{0D108BD9-81ED-4DB2-BD59-A6C34878D82A}">
                    <a16:rowId xmlns:a16="http://schemas.microsoft.com/office/drawing/2014/main" val="3350529016"/>
                  </a:ext>
                </a:extLst>
              </a:tr>
              <a:tr h="973796">
                <a:tc>
                  <a:txBody>
                    <a:bodyPr/>
                    <a:lstStyle/>
                    <a:p>
                      <a:pPr>
                        <a:spcAft>
                          <a:spcPts val="0"/>
                        </a:spcAft>
                      </a:pPr>
                      <a:r>
                        <a:rPr lang="en-US" sz="1200">
                          <a:effectLst/>
                          <a:latin typeface="Times New Roman" panose="02020603050405020304" pitchFamily="18" charset="0"/>
                          <a:cs typeface="Times New Roman" panose="02020603050405020304" pitchFamily="18" charset="0"/>
                        </a:rPr>
                        <a:t>Kategória +P</a:t>
                      </a:r>
                      <a:endParaRPr lang="sk-SK"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987" marR="53987" marT="0" marB="0"/>
                </a:tc>
                <a:tc>
                  <a:txBody>
                    <a:bodyPr/>
                    <a:lstStyle/>
                    <a:p>
                      <a:pPr>
                        <a:spcAft>
                          <a:spcPts val="0"/>
                        </a:spcAft>
                      </a:pPr>
                      <a:r>
                        <a:rPr lang="en-US" sz="1200">
                          <a:effectLst/>
                          <a:latin typeface="Times New Roman" panose="02020603050405020304" pitchFamily="18" charset="0"/>
                          <a:cs typeface="Times New Roman" panose="02020603050405020304" pitchFamily="18" charset="0"/>
                        </a:rPr>
                        <a:t>Systémy s dodatočným odstraňovaním fosforu</a:t>
                      </a:r>
                      <a:endParaRPr lang="sk-SK"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987" marR="53987" marT="0" marB="0"/>
                </a:tc>
                <a:tc>
                  <a:txBody>
                    <a:bodyPr/>
                    <a:lstStyle/>
                    <a:p>
                      <a:pPr>
                        <a:spcAft>
                          <a:spcPts val="0"/>
                        </a:spcAft>
                      </a:pPr>
                      <a:r>
                        <a:rPr lang="en-US" sz="1200">
                          <a:effectLst/>
                          <a:latin typeface="Times New Roman" panose="02020603050405020304" pitchFamily="18" charset="0"/>
                          <a:cs typeface="Times New Roman" panose="02020603050405020304" pitchFamily="18" charset="0"/>
                        </a:rPr>
                        <a:t>Kategória III doplnená o požiadavku na zníženie vypúšťania fosforu do problémových oblastí z hľadiska eutrofizácie – jazier, vodárenských tokov a nádrží. </a:t>
                      </a:r>
                      <a:endParaRPr lang="sk-SK"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987" marR="53987" marT="0" marB="0"/>
                </a:tc>
                <a:extLst>
                  <a:ext uri="{0D108BD9-81ED-4DB2-BD59-A6C34878D82A}">
                    <a16:rowId xmlns:a16="http://schemas.microsoft.com/office/drawing/2014/main" val="3344715152"/>
                  </a:ext>
                </a:extLst>
              </a:tr>
              <a:tr h="602118">
                <a:tc>
                  <a:txBody>
                    <a:bodyPr/>
                    <a:lstStyle/>
                    <a:p>
                      <a:pPr>
                        <a:spcAft>
                          <a:spcPts val="0"/>
                        </a:spcAft>
                      </a:pPr>
                      <a:r>
                        <a:rPr lang="en-US" sz="1200">
                          <a:effectLst/>
                          <a:latin typeface="Times New Roman" panose="02020603050405020304" pitchFamily="18" charset="0"/>
                          <a:cs typeface="Times New Roman" panose="02020603050405020304" pitchFamily="18" charset="0"/>
                        </a:rPr>
                        <a:t>Kategória +D</a:t>
                      </a:r>
                      <a:endParaRPr lang="sk-SK"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987" marR="53987" marT="0" marB="0"/>
                </a:tc>
                <a:tc>
                  <a:txBody>
                    <a:bodyPr/>
                    <a:lstStyle/>
                    <a:p>
                      <a:pPr>
                        <a:spcAft>
                          <a:spcPts val="0"/>
                        </a:spcAft>
                      </a:pPr>
                      <a:r>
                        <a:rPr lang="en-US" sz="1200">
                          <a:effectLst/>
                          <a:latin typeface="Times New Roman" panose="02020603050405020304" pitchFamily="18" charset="0"/>
                          <a:cs typeface="Times New Roman" panose="02020603050405020304" pitchFamily="18" charset="0"/>
                        </a:rPr>
                        <a:t>Systémy s dodatočnou dezinfekciou na zníženie mikrobiologického znečistenia</a:t>
                      </a:r>
                      <a:endParaRPr lang="sk-SK"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987" marR="53987" marT="0" marB="0"/>
                </a:tc>
                <a:tc>
                  <a:txBody>
                    <a:bodyPr/>
                    <a:lstStyle/>
                    <a:p>
                      <a:pPr>
                        <a:spcAft>
                          <a:spcPts val="0"/>
                        </a:spcAft>
                      </a:pPr>
                      <a:r>
                        <a:rPr lang="en-US" sz="1200">
                          <a:effectLst/>
                          <a:latin typeface="Times New Roman" panose="02020603050405020304" pitchFamily="18" charset="0"/>
                          <a:cs typeface="Times New Roman" panose="02020603050405020304" pitchFamily="18" charset="0"/>
                        </a:rPr>
                        <a:t>Kategória III doplnená o požiadavku na dezinfekciu na individuálne využitie vyčistenej odpadovej vody na recykláciu</a:t>
                      </a:r>
                      <a:endParaRPr lang="sk-SK"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3987" marR="53987" marT="0" marB="0"/>
                </a:tc>
                <a:extLst>
                  <a:ext uri="{0D108BD9-81ED-4DB2-BD59-A6C34878D82A}">
                    <a16:rowId xmlns:a16="http://schemas.microsoft.com/office/drawing/2014/main" val="3732030177"/>
                  </a:ext>
                </a:extLst>
              </a:tr>
            </a:tbl>
          </a:graphicData>
        </a:graphic>
      </p:graphicFrame>
    </p:spTree>
    <p:extLst>
      <p:ext uri="{BB962C8B-B14F-4D97-AF65-F5344CB8AC3E}">
        <p14:creationId xmlns:p14="http://schemas.microsoft.com/office/powerpoint/2010/main" val="15652876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4" name="Rectangle 43">
            <a:extLst>
              <a:ext uri="{FF2B5EF4-FFF2-40B4-BE49-F238E27FC236}">
                <a16:creationId xmlns:a16="http://schemas.microsoft.com/office/drawing/2014/main" id="{23D09407-53BC-485E-B4CE-BC5E4FC4B2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921DB988-49FC-4608-B0A2-E2F3A401904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Nadpis 1"/>
          <p:cNvSpPr>
            <a:spLocks noGrp="1"/>
          </p:cNvSpPr>
          <p:nvPr>
            <p:ph type="ctrTitle"/>
          </p:nvPr>
        </p:nvSpPr>
        <p:spPr>
          <a:xfrm>
            <a:off x="755903" y="3399770"/>
            <a:ext cx="10640754" cy="263146"/>
          </a:xfrm>
        </p:spPr>
        <p:txBody>
          <a:bodyPr vert="horz" lIns="91440" tIns="45720" rIns="91440" bIns="45720" rtlCol="0" anchor="b">
            <a:normAutofit fontScale="90000"/>
          </a:bodyPr>
          <a:lstStyle/>
          <a:p>
            <a:r>
              <a:rPr lang="en-US" sz="4000" kern="1200" dirty="0" err="1">
                <a:solidFill>
                  <a:schemeClr val="tx2"/>
                </a:solidFill>
                <a:latin typeface="Times New Roman" panose="02020603050405020304" pitchFamily="18" charset="0"/>
                <a:cs typeface="Times New Roman" panose="02020603050405020304" pitchFamily="18" charset="0"/>
              </a:rPr>
              <a:t>Ďakujem</a:t>
            </a:r>
            <a:r>
              <a:rPr lang="en-US" sz="4000" kern="1200" dirty="0">
                <a:solidFill>
                  <a:schemeClr val="tx2"/>
                </a:solidFill>
                <a:latin typeface="Times New Roman" panose="02020603050405020304" pitchFamily="18" charset="0"/>
                <a:cs typeface="Times New Roman" panose="02020603050405020304" pitchFamily="18" charset="0"/>
              </a:rPr>
              <a:t> za </a:t>
            </a:r>
            <a:r>
              <a:rPr lang="en-US" sz="4000" kern="1200" dirty="0" err="1">
                <a:solidFill>
                  <a:schemeClr val="tx2"/>
                </a:solidFill>
                <a:latin typeface="Times New Roman" panose="02020603050405020304" pitchFamily="18" charset="0"/>
                <a:cs typeface="Times New Roman" panose="02020603050405020304" pitchFamily="18" charset="0"/>
              </a:rPr>
              <a:t>pozornosť</a:t>
            </a:r>
            <a:endParaRPr lang="en-US" sz="4000" kern="1200" dirty="0">
              <a:solidFill>
                <a:schemeClr val="tx2"/>
              </a:solidFill>
              <a:latin typeface="Times New Roman" panose="02020603050405020304" pitchFamily="18" charset="0"/>
              <a:cs typeface="Times New Roman" panose="02020603050405020304" pitchFamily="18" charset="0"/>
            </a:endParaRPr>
          </a:p>
        </p:txBody>
      </p:sp>
      <p:grpSp>
        <p:nvGrpSpPr>
          <p:cNvPr id="48" name="Group 47">
            <a:extLst>
              <a:ext uri="{FF2B5EF4-FFF2-40B4-BE49-F238E27FC236}">
                <a16:creationId xmlns:a16="http://schemas.microsoft.com/office/drawing/2014/main" id="{E9B930FD-8671-4C4C-ADCF-73AC1D0CD41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9676747" y="0"/>
            <a:ext cx="2514948" cy="2174333"/>
            <a:chOff x="-305" y="-4155"/>
            <a:chExt cx="2514948" cy="2174333"/>
          </a:xfrm>
        </p:grpSpPr>
        <p:sp>
          <p:nvSpPr>
            <p:cNvPr id="49" name="Freeform: Shape 48">
              <a:extLst>
                <a:ext uri="{FF2B5EF4-FFF2-40B4-BE49-F238E27FC236}">
                  <a16:creationId xmlns:a16="http://schemas.microsoft.com/office/drawing/2014/main" id="{C35B12C1-569C-4E37-AA33-7EF215F201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Freeform: Shape 49">
              <a:extLst>
                <a:ext uri="{FF2B5EF4-FFF2-40B4-BE49-F238E27FC236}">
                  <a16:creationId xmlns:a16="http://schemas.microsoft.com/office/drawing/2014/main" id="{F23E2660-7810-46F6-8752-187127C830C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Freeform: Shape 50">
              <a:extLst>
                <a:ext uri="{FF2B5EF4-FFF2-40B4-BE49-F238E27FC236}">
                  <a16:creationId xmlns:a16="http://schemas.microsoft.com/office/drawing/2014/main" id="{C991DC45-0378-45B3-B325-FB8F98545E6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52" name="Freeform: Shape 51">
              <a:extLst>
                <a:ext uri="{FF2B5EF4-FFF2-40B4-BE49-F238E27FC236}">
                  <a16:creationId xmlns:a16="http://schemas.microsoft.com/office/drawing/2014/main" id="{E228F5BA-5150-4554-B7EA-93F371F3B17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39" name="Obrázok 38">
            <a:extLst>
              <a:ext uri="{FF2B5EF4-FFF2-40B4-BE49-F238E27FC236}">
                <a16:creationId xmlns:a16="http://schemas.microsoft.com/office/drawing/2014/main" id="{BFDB742F-AF61-4D8C-684F-20203F99770E}"/>
              </a:ext>
            </a:extLst>
          </p:cNvPr>
          <p:cNvPicPr/>
          <p:nvPr/>
        </p:nvPicPr>
        <p:blipFill>
          <a:blip r:embed="rId3">
            <a:extLst>
              <a:ext uri="{28A0092B-C50C-407E-A947-70E740481C1C}">
                <a14:useLocalDpi xmlns:a14="http://schemas.microsoft.com/office/drawing/2010/main" val="0"/>
              </a:ext>
            </a:extLst>
          </a:blip>
          <a:stretch>
            <a:fillRect/>
          </a:stretch>
        </p:blipFill>
        <p:spPr bwMode="auto">
          <a:xfrm>
            <a:off x="8297692" y="5126629"/>
            <a:ext cx="3478343" cy="894945"/>
          </a:xfrm>
          <a:prstGeom prst="rect">
            <a:avLst/>
          </a:prstGeom>
          <a:noFill/>
        </p:spPr>
      </p:pic>
      <p:grpSp>
        <p:nvGrpSpPr>
          <p:cNvPr id="54" name="Group 53">
            <a:extLst>
              <a:ext uri="{FF2B5EF4-FFF2-40B4-BE49-F238E27FC236}">
                <a16:creationId xmlns:a16="http://schemas.microsoft.com/office/drawing/2014/main" id="{383C2651-AE0C-4AE4-8725-E2F9414FE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a:off x="-305" y="4322879"/>
            <a:ext cx="3378428" cy="2535121"/>
            <a:chOff x="-305" y="-1"/>
            <a:chExt cx="3832880" cy="2876136"/>
          </a:xfrm>
        </p:grpSpPr>
        <p:sp>
          <p:nvSpPr>
            <p:cNvPr id="55" name="Freeform: Shape 54">
              <a:extLst>
                <a:ext uri="{FF2B5EF4-FFF2-40B4-BE49-F238E27FC236}">
                  <a16:creationId xmlns:a16="http://schemas.microsoft.com/office/drawing/2014/main" id="{CCE13265-B5D2-47B4-A199-E05F390D5B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Freeform: Shape 55">
              <a:extLst>
                <a:ext uri="{FF2B5EF4-FFF2-40B4-BE49-F238E27FC236}">
                  <a16:creationId xmlns:a16="http://schemas.microsoft.com/office/drawing/2014/main" id="{693EBD03-D832-462C-9304-7273698ED4F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Freeform: Shape 56">
              <a:extLst>
                <a:ext uri="{FF2B5EF4-FFF2-40B4-BE49-F238E27FC236}">
                  <a16:creationId xmlns:a16="http://schemas.microsoft.com/office/drawing/2014/main" id="{0D53D3E2-805E-40D2-964F-352BF6D476B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Freeform: Shape 57">
              <a:extLst>
                <a:ext uri="{FF2B5EF4-FFF2-40B4-BE49-F238E27FC236}">
                  <a16:creationId xmlns:a16="http://schemas.microsoft.com/office/drawing/2014/main" id="{B7A9A916-A926-43E6-800F-432ABC3F244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4877406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Nadpis 1"/>
          <p:cNvSpPr>
            <a:spLocks noGrp="1"/>
          </p:cNvSpPr>
          <p:nvPr>
            <p:ph type="title"/>
          </p:nvPr>
        </p:nvSpPr>
        <p:spPr>
          <a:xfrm>
            <a:off x="466722" y="586855"/>
            <a:ext cx="3201366" cy="3387497"/>
          </a:xfrm>
        </p:spPr>
        <p:txBody>
          <a:bodyPr anchor="b">
            <a:normAutofit/>
          </a:bodyPr>
          <a:lstStyle/>
          <a:p>
            <a:pPr algn="r"/>
            <a:r>
              <a:rPr lang="sk-SK" sz="3600" dirty="0">
                <a:solidFill>
                  <a:srgbClr val="FFFFFF"/>
                </a:solidFill>
                <a:latin typeface="Times New Roman" panose="02020603050405020304" pitchFamily="18" charset="0"/>
                <a:cs typeface="Times New Roman" panose="02020603050405020304" pitchFamily="18" charset="0"/>
              </a:rPr>
              <a:t>Legislatívny základ</a:t>
            </a:r>
          </a:p>
        </p:txBody>
      </p:sp>
      <p:sp>
        <p:nvSpPr>
          <p:cNvPr id="3" name="Zástupný objekt pre obsah 2"/>
          <p:cNvSpPr>
            <a:spLocks noGrp="1"/>
          </p:cNvSpPr>
          <p:nvPr>
            <p:ph idx="1"/>
          </p:nvPr>
        </p:nvSpPr>
        <p:spPr>
          <a:xfrm>
            <a:off x="4810259" y="586856"/>
            <a:ext cx="6555347" cy="5608672"/>
          </a:xfrm>
        </p:spPr>
        <p:txBody>
          <a:bodyPr anchor="ctr">
            <a:normAutofit/>
          </a:bodyPr>
          <a:lstStyle/>
          <a:p>
            <a:pPr marL="0" indent="0">
              <a:buNone/>
            </a:pPr>
            <a:endParaRPr lang="sk-SK" sz="1800" b="1" dirty="0">
              <a:latin typeface="Times New Roman" panose="02020603050405020304" pitchFamily="18" charset="0"/>
              <a:cs typeface="Times New Roman" panose="02020603050405020304" pitchFamily="18" charset="0"/>
            </a:endParaRPr>
          </a:p>
          <a:p>
            <a:pPr marL="0" indent="0">
              <a:buNone/>
            </a:pPr>
            <a:r>
              <a:rPr lang="sk-SK" sz="1800" b="1" dirty="0">
                <a:latin typeface="Times New Roman" panose="02020603050405020304" pitchFamily="18" charset="0"/>
                <a:cs typeface="Times New Roman" panose="02020603050405020304" pitchFamily="18" charset="0"/>
              </a:rPr>
              <a:t>§ 36 zákona č. 364/2004 Z. z. </a:t>
            </a:r>
          </a:p>
          <a:p>
            <a:pPr marL="0" indent="0">
              <a:buNone/>
            </a:pPr>
            <a:endParaRPr lang="sk-SK" sz="1800" b="1" dirty="0">
              <a:latin typeface="Times New Roman" panose="02020603050405020304" pitchFamily="18" charset="0"/>
              <a:cs typeface="Times New Roman" panose="02020603050405020304" pitchFamily="18" charset="0"/>
            </a:endParaRPr>
          </a:p>
          <a:p>
            <a:r>
              <a:rPr lang="sk-SK" sz="1800" dirty="0">
                <a:latin typeface="Times New Roman" panose="02020603050405020304" pitchFamily="18" charset="0"/>
                <a:cs typeface="Times New Roman" panose="02020603050405020304" pitchFamily="18" charset="0"/>
              </a:rPr>
              <a:t>ods. 1 - komunálne odpadové vody pred vypúšťaním do  povrchových vôd alebo do podzemných vôd – čistenie, ktoré zabezpečí požadované limitné hodnoty ukazovateľov znečistenia</a:t>
            </a:r>
          </a:p>
          <a:p>
            <a:r>
              <a:rPr lang="sk-SK" sz="1800" dirty="0">
                <a:latin typeface="Times New Roman" panose="02020603050405020304" pitchFamily="18" charset="0"/>
                <a:cs typeface="Times New Roman" panose="02020603050405020304" pitchFamily="18" charset="0"/>
              </a:rPr>
              <a:t>ods. 2  - aglomerácie &gt; 2000 EO </a:t>
            </a:r>
          </a:p>
          <a:p>
            <a:r>
              <a:rPr lang="sk-SK" sz="1800" dirty="0">
                <a:latin typeface="Times New Roman" panose="02020603050405020304" pitchFamily="18" charset="0"/>
                <a:cs typeface="Times New Roman" panose="02020603050405020304" pitchFamily="18" charset="0"/>
              </a:rPr>
              <a:t>ods. 3 - aglomerácie &lt; 2000 EO </a:t>
            </a:r>
          </a:p>
          <a:p>
            <a:r>
              <a:rPr lang="sk-SK" sz="1800" dirty="0">
                <a:latin typeface="Times New Roman" panose="02020603050405020304" pitchFamily="18" charset="0"/>
                <a:cs typeface="Times New Roman" panose="02020603050405020304" pitchFamily="18" charset="0"/>
              </a:rPr>
              <a:t>ods. 4 – podmienky povolenia (iného primeraného systému alebo individuálneho systému) a povinnosti pri zneškodňovaní odpadových vôd akumulovaných v žumpách (zákon o obecnom zriadení) – </a:t>
            </a:r>
            <a:r>
              <a:rPr lang="sk-SK" sz="1800" i="1" dirty="0">
                <a:latin typeface="Times New Roman" panose="02020603050405020304" pitchFamily="18" charset="0"/>
                <a:cs typeface="Times New Roman" panose="02020603050405020304" pitchFamily="18" charset="0"/>
              </a:rPr>
              <a:t>povolenie len na dobu určitú</a:t>
            </a:r>
            <a:r>
              <a:rPr lang="sk-SK" sz="1800" dirty="0">
                <a:latin typeface="Times New Roman" panose="02020603050405020304" pitchFamily="18" charset="0"/>
                <a:cs typeface="Times New Roman" panose="02020603050405020304" pitchFamily="18" charset="0"/>
              </a:rPr>
              <a:t> + </a:t>
            </a:r>
            <a:r>
              <a:rPr lang="sk-SK" sz="1800" i="1" dirty="0">
                <a:latin typeface="Times New Roman" panose="02020603050405020304" pitchFamily="18" charset="0"/>
                <a:cs typeface="Times New Roman" panose="02020603050405020304" pitchFamily="18" charset="0"/>
              </a:rPr>
              <a:t>v lokalitách, kde je vybudovaná VK sa povolenie po skončení </a:t>
            </a:r>
            <a:r>
              <a:rPr lang="en-US" sz="1800" i="1" dirty="0" err="1">
                <a:latin typeface="Times New Roman" panose="02020603050405020304" pitchFamily="18" charset="0"/>
                <a:cs typeface="Times New Roman" panose="02020603050405020304" pitchFamily="18" charset="0"/>
              </a:rPr>
              <a:t>platnosti</a:t>
            </a:r>
            <a:r>
              <a:rPr lang="en-US" sz="1800" i="1" dirty="0">
                <a:latin typeface="Times New Roman" panose="02020603050405020304" pitchFamily="18" charset="0"/>
                <a:cs typeface="Times New Roman" panose="02020603050405020304" pitchFamily="18" charset="0"/>
              </a:rPr>
              <a:t> </a:t>
            </a:r>
            <a:r>
              <a:rPr lang="sk-SK" sz="1800" i="1" dirty="0">
                <a:latin typeface="Times New Roman" panose="02020603050405020304" pitchFamily="18" charset="0"/>
                <a:cs typeface="Times New Roman" panose="02020603050405020304" pitchFamily="18" charset="0"/>
              </a:rPr>
              <a:t>nepredlžuje</a:t>
            </a:r>
          </a:p>
          <a:p>
            <a:pPr marL="0" indent="0">
              <a:buNone/>
            </a:pPr>
            <a:endParaRPr lang="sk-SK" sz="1800" dirty="0">
              <a:latin typeface="Times New Roman" panose="02020603050405020304" pitchFamily="18" charset="0"/>
              <a:cs typeface="Times New Roman" panose="02020603050405020304" pitchFamily="18" charset="0"/>
            </a:endParaRPr>
          </a:p>
          <a:p>
            <a:pPr marL="0" indent="0">
              <a:buNone/>
            </a:pPr>
            <a:r>
              <a:rPr lang="sk-SK" sz="1800" dirty="0">
                <a:latin typeface="Times New Roman" panose="02020603050405020304" pitchFamily="18" charset="0"/>
                <a:cs typeface="Times New Roman" panose="02020603050405020304" pitchFamily="18" charset="0"/>
              </a:rPr>
              <a:t>- </a:t>
            </a:r>
            <a:r>
              <a:rPr lang="sk-SK" sz="1800" i="1" dirty="0">
                <a:latin typeface="Times New Roman" panose="02020603050405020304" pitchFamily="18" charset="0"/>
                <a:cs typeface="Times New Roman" panose="02020603050405020304" pitchFamily="18" charset="0"/>
              </a:rPr>
              <a:t>pojmy: „výstavba VK nepredstavuje prínos pre ŽP, alebo vyžaduje neprimerane vysoké náklady“, „individuálny systém alebo primeraný systém čistenia odpadových vôd“</a:t>
            </a:r>
          </a:p>
          <a:p>
            <a:pPr marL="0" indent="0">
              <a:buNone/>
            </a:pPr>
            <a:endParaRPr lang="sk-SK" sz="1700" dirty="0"/>
          </a:p>
          <a:p>
            <a:pPr marL="0" indent="0">
              <a:buNone/>
            </a:pPr>
            <a:endParaRPr lang="sk-SK" sz="1700" dirty="0"/>
          </a:p>
          <a:p>
            <a:pPr marL="0" indent="0">
              <a:buNone/>
            </a:pPr>
            <a:endParaRPr lang="sk-SK" sz="1700" dirty="0"/>
          </a:p>
        </p:txBody>
      </p:sp>
      <p:sp>
        <p:nvSpPr>
          <p:cNvPr id="4" name="BlokTextu 3">
            <a:extLst>
              <a:ext uri="{FF2B5EF4-FFF2-40B4-BE49-F238E27FC236}">
                <a16:creationId xmlns:a16="http://schemas.microsoft.com/office/drawing/2014/main" id="{C1F72F41-94E6-5430-E92E-0998CA0C5CC3}"/>
              </a:ext>
            </a:extLst>
          </p:cNvPr>
          <p:cNvSpPr txBox="1"/>
          <p:nvPr/>
        </p:nvSpPr>
        <p:spPr>
          <a:xfrm>
            <a:off x="5569527" y="2974109"/>
            <a:ext cx="914400" cy="914400"/>
          </a:xfrm>
          <a:prstGeom prst="rect">
            <a:avLst/>
          </a:prstGeom>
          <a:noFill/>
        </p:spPr>
        <p:txBody>
          <a:bodyPr wrap="square" rtlCol="0">
            <a:spAutoFit/>
          </a:bodyPr>
          <a:lstStyle/>
          <a:p>
            <a:endParaRPr lang="en-US" dirty="0"/>
          </a:p>
        </p:txBody>
      </p:sp>
    </p:spTree>
    <p:extLst>
      <p:ext uri="{BB962C8B-B14F-4D97-AF65-F5344CB8AC3E}">
        <p14:creationId xmlns:p14="http://schemas.microsoft.com/office/powerpoint/2010/main" val="14009392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Freeform: Shape 35">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8" name="Rectangle 37">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Nadpis 1">
            <a:extLst>
              <a:ext uri="{FF2B5EF4-FFF2-40B4-BE49-F238E27FC236}">
                <a16:creationId xmlns:a16="http://schemas.microsoft.com/office/drawing/2014/main" id="{1054321C-439B-8EDF-3A15-5CAFD8592F0D}"/>
              </a:ext>
            </a:extLst>
          </p:cNvPr>
          <p:cNvSpPr>
            <a:spLocks noGrp="1"/>
          </p:cNvSpPr>
          <p:nvPr>
            <p:ph type="title"/>
          </p:nvPr>
        </p:nvSpPr>
        <p:spPr>
          <a:xfrm>
            <a:off x="466722" y="1250994"/>
            <a:ext cx="3201366" cy="3736642"/>
          </a:xfrm>
        </p:spPr>
        <p:txBody>
          <a:bodyPr anchor="b">
            <a:normAutofit fontScale="90000"/>
          </a:bodyPr>
          <a:lstStyle/>
          <a:p>
            <a:pPr algn="r"/>
            <a:br>
              <a:rPr lang="sk-SK" sz="3400" dirty="0">
                <a:solidFill>
                  <a:srgbClr val="FFFFFF"/>
                </a:solidFill>
                <a:latin typeface="Times New Roman" panose="02020603050405020304" pitchFamily="18" charset="0"/>
                <a:cs typeface="Times New Roman" panose="02020603050405020304" pitchFamily="18" charset="0"/>
              </a:rPr>
            </a:br>
            <a:br>
              <a:rPr lang="sk-SK" sz="3400" dirty="0">
                <a:solidFill>
                  <a:srgbClr val="FFFFFF"/>
                </a:solidFill>
                <a:latin typeface="Times New Roman" panose="02020603050405020304" pitchFamily="18" charset="0"/>
                <a:cs typeface="Times New Roman" panose="02020603050405020304" pitchFamily="18" charset="0"/>
              </a:rPr>
            </a:br>
            <a:r>
              <a:rPr lang="sk-SK" sz="4000" dirty="0">
                <a:solidFill>
                  <a:srgbClr val="FFFFFF"/>
                </a:solidFill>
                <a:latin typeface="Times New Roman" panose="02020603050405020304" pitchFamily="18" charset="0"/>
                <a:cs typeface="Times New Roman" panose="02020603050405020304" pitchFamily="18" charset="0"/>
              </a:rPr>
              <a:t>Individuálne systémy alebo primerané systémy čistenia odpadových vôd</a:t>
            </a:r>
          </a:p>
        </p:txBody>
      </p:sp>
      <p:sp>
        <p:nvSpPr>
          <p:cNvPr id="3" name="Zástupný objekt pre obsah 2"/>
          <p:cNvSpPr>
            <a:spLocks noGrp="1"/>
          </p:cNvSpPr>
          <p:nvPr>
            <p:ph idx="1"/>
          </p:nvPr>
        </p:nvSpPr>
        <p:spPr>
          <a:xfrm>
            <a:off x="4810259" y="649480"/>
            <a:ext cx="6555347" cy="5546047"/>
          </a:xfrm>
        </p:spPr>
        <p:txBody>
          <a:bodyPr anchor="ctr">
            <a:normAutofit/>
          </a:bodyPr>
          <a:lstStyle/>
          <a:p>
            <a:r>
              <a:rPr lang="sk-SK" sz="1800" dirty="0">
                <a:latin typeface="Times New Roman" panose="02020603050405020304" pitchFamily="18" charset="0"/>
                <a:cs typeface="Times New Roman" panose="02020603050405020304" pitchFamily="18" charset="0"/>
              </a:rPr>
              <a:t>malé čistiarne odpadových vôd do 50 EO – </a:t>
            </a:r>
            <a:r>
              <a:rPr lang="sk-SK" sz="1800" i="1" dirty="0">
                <a:latin typeface="Times New Roman" panose="02020603050405020304" pitchFamily="18" charset="0"/>
                <a:cs typeface="Times New Roman" panose="02020603050405020304" pitchFamily="18" charset="0"/>
              </a:rPr>
              <a:t>použitie odôvodní OŠVS</a:t>
            </a:r>
          </a:p>
          <a:p>
            <a:pPr marL="0" indent="0">
              <a:buNone/>
            </a:pPr>
            <a:endParaRPr lang="sk-SK" sz="1800" dirty="0">
              <a:latin typeface="Times New Roman" panose="02020603050405020304" pitchFamily="18" charset="0"/>
              <a:cs typeface="Times New Roman" panose="02020603050405020304" pitchFamily="18" charset="0"/>
            </a:endParaRPr>
          </a:p>
          <a:p>
            <a:r>
              <a:rPr lang="sk-SK" sz="1800" dirty="0">
                <a:latin typeface="Times New Roman" panose="02020603050405020304" pitchFamily="18" charset="0"/>
                <a:cs typeface="Times New Roman" panose="02020603050405020304" pitchFamily="18" charset="0"/>
              </a:rPr>
              <a:t>vodotesné žumpy – </a:t>
            </a:r>
            <a:r>
              <a:rPr lang="sk-SK" sz="1800" i="1" dirty="0">
                <a:latin typeface="Times New Roman" panose="02020603050405020304" pitchFamily="18" charset="0"/>
                <a:cs typeface="Times New Roman" panose="02020603050405020304" pitchFamily="18" charset="0"/>
              </a:rPr>
              <a:t>použitie odôvodní OŠS (nakladanie s OV – postup podľa zákona 369/1990 Zb. o obecnom zriadení – zneškodňovanie odpadových vôd v ČOV)</a:t>
            </a:r>
            <a:endParaRPr lang="en-US" sz="18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6301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5" name="Rectangle 24">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Freeform: Shape 32">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5" name="Rectangle 34">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Nadpis 1"/>
          <p:cNvSpPr>
            <a:spLocks noGrp="1"/>
          </p:cNvSpPr>
          <p:nvPr>
            <p:ph type="title"/>
          </p:nvPr>
        </p:nvSpPr>
        <p:spPr>
          <a:xfrm>
            <a:off x="540613" y="1473546"/>
            <a:ext cx="3201366" cy="3387497"/>
          </a:xfrm>
        </p:spPr>
        <p:txBody>
          <a:bodyPr anchor="b">
            <a:normAutofit/>
          </a:bodyPr>
          <a:lstStyle/>
          <a:p>
            <a:pPr algn="r"/>
            <a:r>
              <a:rPr lang="sk-SK" sz="3700" dirty="0">
                <a:solidFill>
                  <a:srgbClr val="FFFFFF"/>
                </a:solidFill>
                <a:latin typeface="Times New Roman" panose="02020603050405020304" pitchFamily="18" charset="0"/>
                <a:cs typeface="Times New Roman" panose="02020603050405020304" pitchFamily="18" charset="0"/>
              </a:rPr>
              <a:t>Výstavba VK nepredstavuje prínos pre ŽP, alebo vyžaduje neprimerane vysoké náklady</a:t>
            </a:r>
          </a:p>
        </p:txBody>
      </p:sp>
      <p:sp>
        <p:nvSpPr>
          <p:cNvPr id="3" name="Zástupný objekt pre obsah 2"/>
          <p:cNvSpPr>
            <a:spLocks noGrp="1"/>
          </p:cNvSpPr>
          <p:nvPr>
            <p:ph idx="1"/>
          </p:nvPr>
        </p:nvSpPr>
        <p:spPr>
          <a:xfrm>
            <a:off x="4810259" y="649480"/>
            <a:ext cx="6555347" cy="5546047"/>
          </a:xfrm>
        </p:spPr>
        <p:txBody>
          <a:bodyPr anchor="ctr">
            <a:normAutofit/>
          </a:bodyPr>
          <a:lstStyle/>
          <a:p>
            <a:pPr marL="0" indent="0">
              <a:buNone/>
            </a:pPr>
            <a:endParaRPr lang="sk-SK" sz="1900" dirty="0">
              <a:latin typeface="Times New Roman" panose="02020603050405020304" pitchFamily="18" charset="0"/>
              <a:cs typeface="Times New Roman" panose="02020603050405020304" pitchFamily="18" charset="0"/>
            </a:endParaRPr>
          </a:p>
          <a:p>
            <a:pPr marL="0" indent="0">
              <a:buNone/>
            </a:pPr>
            <a:endParaRPr lang="sk-SK" sz="1800" dirty="0">
              <a:latin typeface="Times New Roman" panose="02020603050405020304" pitchFamily="18" charset="0"/>
              <a:cs typeface="Times New Roman" panose="02020603050405020304" pitchFamily="18" charset="0"/>
            </a:endParaRPr>
          </a:p>
          <a:p>
            <a:pPr marL="0" indent="0">
              <a:buNone/>
            </a:pPr>
            <a:r>
              <a:rPr lang="sk-SK" sz="1800" dirty="0">
                <a:latin typeface="Times New Roman" panose="02020603050405020304" pitchFamily="18" charset="0"/>
                <a:cs typeface="Times New Roman" panose="02020603050405020304" pitchFamily="18" charset="0"/>
              </a:rPr>
              <a:t>Jedná sa o </a:t>
            </a:r>
          </a:p>
          <a:p>
            <a:pPr marL="0" indent="0">
              <a:buNone/>
            </a:pPr>
            <a:endParaRPr lang="sk-SK" sz="1800" dirty="0">
              <a:latin typeface="Times New Roman" panose="02020603050405020304" pitchFamily="18" charset="0"/>
              <a:cs typeface="Times New Roman" panose="02020603050405020304" pitchFamily="18" charset="0"/>
            </a:endParaRPr>
          </a:p>
          <a:p>
            <a:r>
              <a:rPr lang="sk-SK" sz="1800" dirty="0">
                <a:latin typeface="Times New Roman" panose="02020603050405020304" pitchFamily="18" charset="0"/>
                <a:cs typeface="Times New Roman" panose="02020603050405020304" pitchFamily="18" charset="0"/>
              </a:rPr>
              <a:t>riedko osídlené oblasti mimo aglomerácií, </a:t>
            </a:r>
          </a:p>
          <a:p>
            <a:r>
              <a:rPr lang="sk-SK" sz="1800" dirty="0">
                <a:latin typeface="Times New Roman" panose="02020603050405020304" pitchFamily="18" charset="0"/>
                <a:cs typeface="Times New Roman" panose="02020603050405020304" pitchFamily="18" charset="0"/>
              </a:rPr>
              <a:t>lokality, kde by vybudovanie kanalizácie vyžadovalo vysoké finančné náklady, alebo pre nedostatok finančných prostriedkov ešte nie je vybudovaná, zložité technické/technologické riešenie a pod.,</a:t>
            </a:r>
          </a:p>
          <a:p>
            <a:r>
              <a:rPr lang="sk-SK" sz="1800" dirty="0">
                <a:latin typeface="Times New Roman" panose="02020603050405020304" pitchFamily="18" charset="0"/>
                <a:cs typeface="Times New Roman" panose="02020603050405020304" pitchFamily="18" charset="0"/>
              </a:rPr>
              <a:t>vhodné prírodné podmienky – hydrogeológia. </a:t>
            </a:r>
          </a:p>
          <a:p>
            <a:pPr marL="0" indent="0">
              <a:buNone/>
            </a:pPr>
            <a:endParaRPr lang="sk-SK" sz="1800" dirty="0">
              <a:latin typeface="Times New Roman" panose="02020603050405020304" pitchFamily="18" charset="0"/>
              <a:cs typeface="Times New Roman" panose="02020603050405020304" pitchFamily="18" charset="0"/>
            </a:endParaRPr>
          </a:p>
          <a:p>
            <a:pPr marL="0" indent="0">
              <a:buNone/>
            </a:pPr>
            <a:endParaRPr lang="sk-SK" sz="1800" dirty="0">
              <a:latin typeface="Times New Roman" panose="02020603050405020304" pitchFamily="18" charset="0"/>
              <a:cs typeface="Times New Roman" panose="02020603050405020304" pitchFamily="18" charset="0"/>
            </a:endParaRPr>
          </a:p>
          <a:p>
            <a:pPr marL="0" indent="0">
              <a:buNone/>
            </a:pPr>
            <a:r>
              <a:rPr lang="sk-SK" sz="1800" dirty="0">
                <a:latin typeface="Times New Roman" panose="02020603050405020304" pitchFamily="18" charset="0"/>
                <a:cs typeface="Times New Roman" panose="02020603050405020304" pitchFamily="18" charset="0"/>
              </a:rPr>
              <a:t>Budovanie malých ČOV sa z pohľadu ochrany životného prostredia a ani z hľadiska vodohospodárskeho </a:t>
            </a:r>
            <a:r>
              <a:rPr lang="sk-SK" sz="1800" u="sng" dirty="0">
                <a:latin typeface="Times New Roman" panose="02020603050405020304" pitchFamily="18" charset="0"/>
                <a:cs typeface="Times New Roman" panose="02020603050405020304" pitchFamily="18" charset="0"/>
              </a:rPr>
              <a:t>nepovažuje za efektívne v sústredenej domovej zástavbe a zvlášť tam, kde sú priaznivé podmienky na realizáciu gravitačnej kanalizácie a vhodný recipient pre vypúšťanie vyčistených odpadových vôd z ČOV</a:t>
            </a:r>
            <a:r>
              <a:rPr lang="sk-SK" sz="1800" dirty="0">
                <a:latin typeface="Times New Roman" panose="02020603050405020304" pitchFamily="18" charset="0"/>
                <a:cs typeface="Times New Roman" panose="02020603050405020304" pitchFamily="18" charset="0"/>
              </a:rPr>
              <a:t>.</a:t>
            </a:r>
          </a:p>
          <a:p>
            <a:pPr marL="0" indent="0">
              <a:buNone/>
            </a:pPr>
            <a:endParaRPr lang="sk-SK" sz="1900" dirty="0">
              <a:latin typeface="Times New Roman" panose="02020603050405020304" pitchFamily="18" charset="0"/>
              <a:cs typeface="Times New Roman" panose="02020603050405020304" pitchFamily="18" charset="0"/>
            </a:endParaRPr>
          </a:p>
          <a:p>
            <a:pPr marL="0" indent="0">
              <a:buNone/>
            </a:pPr>
            <a:endParaRPr lang="sk-SK" sz="1900" dirty="0">
              <a:latin typeface="Times New Roman" panose="02020603050405020304" pitchFamily="18" charset="0"/>
              <a:cs typeface="Times New Roman" panose="02020603050405020304" pitchFamily="18" charset="0"/>
            </a:endParaRPr>
          </a:p>
          <a:p>
            <a:pPr marL="0" indent="0">
              <a:buNone/>
            </a:pPr>
            <a:endParaRPr lang="sk-SK" sz="19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533660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5" name="Rectangle 24">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Freeform: Shape 32">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5" name="Rectangle 34">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Nadpis 1"/>
          <p:cNvSpPr>
            <a:spLocks noGrp="1"/>
          </p:cNvSpPr>
          <p:nvPr>
            <p:ph type="title"/>
          </p:nvPr>
        </p:nvSpPr>
        <p:spPr>
          <a:xfrm>
            <a:off x="466722" y="586855"/>
            <a:ext cx="3201366" cy="3387497"/>
          </a:xfrm>
        </p:spPr>
        <p:txBody>
          <a:bodyPr anchor="b">
            <a:normAutofit/>
          </a:bodyPr>
          <a:lstStyle/>
          <a:p>
            <a:pPr algn="r"/>
            <a:r>
              <a:rPr lang="sk-SK" sz="4000" dirty="0">
                <a:solidFill>
                  <a:srgbClr val="FFFFFF"/>
                </a:solidFill>
                <a:latin typeface="Times New Roman" panose="02020603050405020304" pitchFamily="18" charset="0"/>
                <a:cs typeface="Times New Roman" panose="02020603050405020304" pitchFamily="18" charset="0"/>
              </a:rPr>
              <a:t>Malé čistiarne </a:t>
            </a:r>
            <a:r>
              <a:rPr lang="sk-SK" sz="3600" dirty="0">
                <a:solidFill>
                  <a:srgbClr val="FFFFFF"/>
                </a:solidFill>
                <a:latin typeface="Times New Roman" panose="02020603050405020304" pitchFamily="18" charset="0"/>
                <a:cs typeface="Times New Roman" panose="02020603050405020304" pitchFamily="18" charset="0"/>
              </a:rPr>
              <a:t>odpadových</a:t>
            </a:r>
            <a:r>
              <a:rPr lang="sk-SK" sz="4000" dirty="0">
                <a:solidFill>
                  <a:srgbClr val="FFFFFF"/>
                </a:solidFill>
                <a:latin typeface="Times New Roman" panose="02020603050405020304" pitchFamily="18" charset="0"/>
                <a:cs typeface="Times New Roman" panose="02020603050405020304" pitchFamily="18" charset="0"/>
              </a:rPr>
              <a:t> vôd do </a:t>
            </a:r>
            <a:br>
              <a:rPr lang="sk-SK" sz="4000" dirty="0">
                <a:solidFill>
                  <a:srgbClr val="FFFFFF"/>
                </a:solidFill>
                <a:latin typeface="Times New Roman" panose="02020603050405020304" pitchFamily="18" charset="0"/>
                <a:cs typeface="Times New Roman" panose="02020603050405020304" pitchFamily="18" charset="0"/>
              </a:rPr>
            </a:br>
            <a:r>
              <a:rPr lang="sk-SK" sz="4000" dirty="0">
                <a:solidFill>
                  <a:srgbClr val="FFFFFF"/>
                </a:solidFill>
                <a:latin typeface="Times New Roman" panose="02020603050405020304" pitchFamily="18" charset="0"/>
                <a:cs typeface="Times New Roman" panose="02020603050405020304" pitchFamily="18" charset="0"/>
              </a:rPr>
              <a:t>50 EO</a:t>
            </a:r>
          </a:p>
        </p:txBody>
      </p:sp>
      <p:sp>
        <p:nvSpPr>
          <p:cNvPr id="3" name="Zástupný objekt pre obsah 2"/>
          <p:cNvSpPr>
            <a:spLocks noGrp="1"/>
          </p:cNvSpPr>
          <p:nvPr>
            <p:ph idx="1"/>
          </p:nvPr>
        </p:nvSpPr>
        <p:spPr>
          <a:xfrm>
            <a:off x="4810259" y="649480"/>
            <a:ext cx="6555347" cy="5546047"/>
          </a:xfrm>
        </p:spPr>
        <p:txBody>
          <a:bodyPr anchor="ctr">
            <a:normAutofit/>
          </a:bodyPr>
          <a:lstStyle/>
          <a:p>
            <a:endParaRPr lang="sk-SK" sz="2000" b="1" dirty="0">
              <a:latin typeface="Times New Roman" panose="02020603050405020304" pitchFamily="18" charset="0"/>
              <a:cs typeface="Times New Roman" panose="02020603050405020304" pitchFamily="18" charset="0"/>
            </a:endParaRPr>
          </a:p>
          <a:p>
            <a:r>
              <a:rPr lang="sk-SK" sz="1800" b="1" dirty="0">
                <a:latin typeface="Times New Roman" panose="02020603050405020304" pitchFamily="18" charset="0"/>
                <a:cs typeface="Times New Roman" panose="02020603050405020304" pitchFamily="18" charset="0"/>
              </a:rPr>
              <a:t>§ 36 ods. 18 </a:t>
            </a:r>
            <a:r>
              <a:rPr lang="sk-SK" sz="1800" dirty="0">
                <a:latin typeface="Times New Roman" panose="02020603050405020304" pitchFamily="18" charset="0"/>
                <a:cs typeface="Times New Roman" panose="02020603050405020304" pitchFamily="18" charset="0"/>
              </a:rPr>
              <a:t>– súbor objektov a zariadení na čistenie splaškových odpadových vôd pred ich vypúšťaním do povrchových vôd alebo do podzemných vôd, alebo pred ich iným použitím s veľkosťou do 50 EO a prítokom menším ako 10 m</a:t>
            </a:r>
            <a:r>
              <a:rPr lang="sk-SK" sz="1800" baseline="30000" dirty="0">
                <a:latin typeface="Times New Roman" panose="02020603050405020304" pitchFamily="18" charset="0"/>
                <a:cs typeface="Times New Roman" panose="02020603050405020304" pitchFamily="18" charset="0"/>
              </a:rPr>
              <a:t>3</a:t>
            </a:r>
            <a:r>
              <a:rPr lang="sk-SK" sz="1800" dirty="0">
                <a:latin typeface="Times New Roman" panose="02020603050405020304" pitchFamily="18" charset="0"/>
                <a:cs typeface="Times New Roman" panose="02020603050405020304" pitchFamily="18" charset="0"/>
              </a:rPr>
              <a:t>/deň</a:t>
            </a:r>
          </a:p>
          <a:p>
            <a:endParaRPr lang="sk-SK" sz="1800" dirty="0">
              <a:latin typeface="Times New Roman" panose="02020603050405020304" pitchFamily="18" charset="0"/>
              <a:cs typeface="Times New Roman" panose="02020603050405020304" pitchFamily="18" charset="0"/>
            </a:endParaRPr>
          </a:p>
          <a:p>
            <a:r>
              <a:rPr lang="sk-SK" sz="1800" b="1" dirty="0">
                <a:latin typeface="Times New Roman" panose="02020603050405020304" pitchFamily="18" charset="0"/>
                <a:cs typeface="Times New Roman" panose="02020603050405020304" pitchFamily="18" charset="0"/>
              </a:rPr>
              <a:t>§ 36 ods. 19 </a:t>
            </a:r>
            <a:r>
              <a:rPr lang="sk-SK" sz="1800" dirty="0">
                <a:latin typeface="Times New Roman" panose="02020603050405020304" pitchFamily="18" charset="0"/>
                <a:cs typeface="Times New Roman" panose="02020603050405020304" pitchFamily="18" charset="0"/>
              </a:rPr>
              <a:t>-  podrobnosti o kategóriách, minimálnej účinnosti, limitných hodnotách ukazovateľov znečistenia, prevádzke a pod. – </a:t>
            </a:r>
            <a:r>
              <a:rPr lang="sk-SK" sz="1800" i="1" dirty="0">
                <a:latin typeface="Times New Roman" panose="02020603050405020304" pitchFamily="18" charset="0"/>
                <a:cs typeface="Times New Roman" panose="02020603050405020304" pitchFamily="18" charset="0"/>
              </a:rPr>
              <a:t>novela nariadenia vlády SR č. 269/2010  Z. z., ktorým sa ustanovujú požiadavky na dosiahnutie dobrého stavu vôd</a:t>
            </a:r>
          </a:p>
          <a:p>
            <a:pPr marL="0" indent="0">
              <a:buNone/>
            </a:pPr>
            <a:endParaRPr lang="sk-SK" sz="1800" dirty="0">
              <a:latin typeface="Times New Roman" panose="02020603050405020304" pitchFamily="18" charset="0"/>
              <a:cs typeface="Times New Roman" panose="02020603050405020304" pitchFamily="18" charset="0"/>
            </a:endParaRPr>
          </a:p>
          <a:p>
            <a:r>
              <a:rPr lang="sk-SK" sz="1800" b="1" dirty="0">
                <a:latin typeface="Times New Roman" panose="02020603050405020304" pitchFamily="18" charset="0"/>
                <a:cs typeface="Times New Roman" panose="02020603050405020304" pitchFamily="18" charset="0"/>
              </a:rPr>
              <a:t>§ 52 ods. 1 písm. e)  </a:t>
            </a:r>
            <a:r>
              <a:rPr lang="sk-SK" sz="1800" dirty="0">
                <a:latin typeface="Times New Roman" panose="02020603050405020304" pitchFamily="18" charset="0"/>
                <a:cs typeface="Times New Roman" panose="02020603050405020304" pitchFamily="18" charset="0"/>
              </a:rPr>
              <a:t>- vodná stavba – </a:t>
            </a:r>
            <a:r>
              <a:rPr lang="sk-SK" sz="1800" i="1" dirty="0">
                <a:latin typeface="Times New Roman" panose="02020603050405020304" pitchFamily="18" charset="0"/>
                <a:cs typeface="Times New Roman" panose="02020603050405020304" pitchFamily="18" charset="0"/>
              </a:rPr>
              <a:t>vecne a miestne príslušný na povolenie je OU, </a:t>
            </a:r>
            <a:r>
              <a:rPr lang="sk-SK" sz="1800" i="1" dirty="0" err="1">
                <a:latin typeface="Times New Roman" panose="02020603050405020304" pitchFamily="18" charset="0"/>
                <a:cs typeface="Times New Roman" panose="02020603050405020304" pitchFamily="18" charset="0"/>
              </a:rPr>
              <a:t>OSoŽP</a:t>
            </a:r>
            <a:r>
              <a:rPr lang="sk-SK" sz="1800" i="1" dirty="0">
                <a:latin typeface="Times New Roman" panose="02020603050405020304" pitchFamily="18" charset="0"/>
                <a:cs typeface="Times New Roman" panose="02020603050405020304" pitchFamily="18" charset="0"/>
              </a:rPr>
              <a:t>, OŠVS, ktorý posudzuje každý zámer stavby ešte pred jej zhotovením – vyjadrenie podľa § 28 ods. 1 zákona č. 364/2004 Z. z.</a:t>
            </a:r>
          </a:p>
          <a:p>
            <a:pPr marL="0" indent="0">
              <a:buNone/>
            </a:pPr>
            <a:endParaRPr lang="sk-SK" sz="2000" dirty="0"/>
          </a:p>
          <a:p>
            <a:pPr marL="0" indent="0">
              <a:buNone/>
            </a:pPr>
            <a:endParaRPr lang="sk-SK" sz="2000" dirty="0"/>
          </a:p>
        </p:txBody>
      </p:sp>
    </p:spTree>
    <p:extLst>
      <p:ext uri="{BB962C8B-B14F-4D97-AF65-F5344CB8AC3E}">
        <p14:creationId xmlns:p14="http://schemas.microsoft.com/office/powerpoint/2010/main" val="28171264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5" name="Rectangle 24">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Freeform: Shape 32">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5" name="Rectangle 34">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Nadpis 1"/>
          <p:cNvSpPr>
            <a:spLocks noGrp="1"/>
          </p:cNvSpPr>
          <p:nvPr>
            <p:ph type="title"/>
          </p:nvPr>
        </p:nvSpPr>
        <p:spPr>
          <a:xfrm>
            <a:off x="466722" y="885217"/>
            <a:ext cx="3201366" cy="4348264"/>
          </a:xfrm>
        </p:spPr>
        <p:txBody>
          <a:bodyPr anchor="b">
            <a:noAutofit/>
          </a:bodyPr>
          <a:lstStyle/>
          <a:p>
            <a:pPr algn="r"/>
            <a:r>
              <a:rPr lang="sk-SK" sz="3600" dirty="0">
                <a:solidFill>
                  <a:srgbClr val="FFFFFF"/>
                </a:solidFill>
                <a:latin typeface="Times New Roman" panose="02020603050405020304" pitchFamily="18" charset="0"/>
                <a:cs typeface="Times New Roman" panose="02020603050405020304" pitchFamily="18" charset="0"/>
              </a:rPr>
              <a:t>Vyjadrenie podľa § 28   ods. 1 = záväzné stanovisko pre účely územného konania o umiestnení stavby</a:t>
            </a:r>
          </a:p>
        </p:txBody>
      </p:sp>
      <p:sp>
        <p:nvSpPr>
          <p:cNvPr id="3" name="Zástupný objekt pre obsah 2"/>
          <p:cNvSpPr>
            <a:spLocks noGrp="1"/>
          </p:cNvSpPr>
          <p:nvPr>
            <p:ph idx="1"/>
          </p:nvPr>
        </p:nvSpPr>
        <p:spPr>
          <a:xfrm>
            <a:off x="4810259" y="240144"/>
            <a:ext cx="6555347" cy="6218845"/>
          </a:xfrm>
        </p:spPr>
        <p:txBody>
          <a:bodyPr anchor="ctr">
            <a:normAutofit fontScale="25000" lnSpcReduction="20000"/>
          </a:bodyPr>
          <a:lstStyle/>
          <a:p>
            <a:endParaRPr lang="sk-SK" sz="1000" dirty="0">
              <a:latin typeface="Times New Roman" panose="02020603050405020304" pitchFamily="18" charset="0"/>
              <a:cs typeface="Times New Roman" panose="02020603050405020304" pitchFamily="18" charset="0"/>
            </a:endParaRPr>
          </a:p>
          <a:p>
            <a:pPr marL="0" indent="0">
              <a:buNone/>
            </a:pPr>
            <a:endParaRPr lang="sk-SK" sz="5600" dirty="0">
              <a:latin typeface="Times New Roman" panose="02020603050405020304" pitchFamily="18" charset="0"/>
              <a:cs typeface="Times New Roman" panose="02020603050405020304" pitchFamily="18" charset="0"/>
            </a:endParaRPr>
          </a:p>
          <a:p>
            <a:r>
              <a:rPr lang="sk-SK" sz="5600" dirty="0">
                <a:latin typeface="Times New Roman" panose="02020603050405020304" pitchFamily="18" charset="0"/>
                <a:cs typeface="Times New Roman" panose="02020603050405020304" pitchFamily="18" charset="0"/>
              </a:rPr>
              <a:t>situovanie v lokalite, v ktorej je </a:t>
            </a:r>
            <a:r>
              <a:rPr lang="sk-SK" sz="5600" u="sng" dirty="0">
                <a:latin typeface="Times New Roman" panose="02020603050405020304" pitchFamily="18" charset="0"/>
                <a:cs typeface="Times New Roman" panose="02020603050405020304" pitchFamily="18" charset="0"/>
              </a:rPr>
              <a:t>podľa schválenej ÚPD navrhované vybudovanie verejnej kanalizácie</a:t>
            </a:r>
            <a:r>
              <a:rPr lang="sk-SK" sz="5600" dirty="0">
                <a:latin typeface="Times New Roman" panose="02020603050405020304" pitchFamily="18" charset="0"/>
                <a:cs typeface="Times New Roman" panose="02020603050405020304" pitchFamily="18" charset="0"/>
              </a:rPr>
              <a:t>, </a:t>
            </a:r>
            <a:r>
              <a:rPr lang="sk-SK" sz="5600" u="sng" dirty="0">
                <a:latin typeface="Times New Roman" panose="02020603050405020304" pitchFamily="18" charset="0"/>
                <a:cs typeface="Times New Roman" panose="02020603050405020304" pitchFamily="18" charset="0"/>
              </a:rPr>
              <a:t>alebo nie </a:t>
            </a:r>
          </a:p>
          <a:p>
            <a:r>
              <a:rPr lang="sk-SK" sz="5600" dirty="0">
                <a:latin typeface="Times New Roman" panose="02020603050405020304" pitchFamily="18" charset="0"/>
                <a:cs typeface="Times New Roman" panose="02020603050405020304" pitchFamily="18" charset="0"/>
              </a:rPr>
              <a:t>situovanie v aglomerácii, kde </a:t>
            </a:r>
            <a:r>
              <a:rPr lang="sk-SK" sz="5600" u="sng" dirty="0">
                <a:latin typeface="Times New Roman" panose="02020603050405020304" pitchFamily="18" charset="0"/>
                <a:cs typeface="Times New Roman" panose="02020603050405020304" pitchFamily="18" charset="0"/>
              </a:rPr>
              <a:t>doteraz nie je vybudovaná stoková sieť, alebo táto stoková sieť nie je ukončená</a:t>
            </a:r>
            <a:r>
              <a:rPr lang="sk-SK" sz="5600" dirty="0">
                <a:latin typeface="Times New Roman" panose="02020603050405020304" pitchFamily="18" charset="0"/>
                <a:cs typeface="Times New Roman" panose="02020603050405020304" pitchFamily="18" charset="0"/>
              </a:rPr>
              <a:t> (</a:t>
            </a:r>
            <a:r>
              <a:rPr lang="sk-SK" sz="5600" u="sng" dirty="0">
                <a:latin typeface="Times New Roman" panose="02020603050405020304" pitchFamily="18" charset="0"/>
                <a:cs typeface="Times New Roman" panose="02020603050405020304" pitchFamily="18" charset="0"/>
              </a:rPr>
              <a:t>vtedy bude malá ČOV, povolená len na dobu určitú</a:t>
            </a:r>
            <a:r>
              <a:rPr lang="sk-SK" sz="5600" dirty="0">
                <a:latin typeface="Times New Roman" panose="02020603050405020304" pitchFamily="18" charset="0"/>
                <a:cs typeface="Times New Roman" panose="02020603050405020304" pitchFamily="18" charset="0"/>
              </a:rPr>
              <a:t>)</a:t>
            </a:r>
          </a:p>
          <a:p>
            <a:r>
              <a:rPr lang="sk-SK" sz="5600" dirty="0">
                <a:latin typeface="Times New Roman" panose="02020603050405020304" pitchFamily="18" charset="0"/>
                <a:cs typeface="Times New Roman" panose="02020603050405020304" pitchFamily="18" charset="0"/>
              </a:rPr>
              <a:t>situovanie v lokalite, </a:t>
            </a:r>
            <a:r>
              <a:rPr lang="sk-SK" sz="5600" u="sng" dirty="0">
                <a:latin typeface="Times New Roman" panose="02020603050405020304" pitchFamily="18" charset="0"/>
                <a:cs typeface="Times New Roman" panose="02020603050405020304" pitchFamily="18" charset="0"/>
              </a:rPr>
              <a:t>kde nie je opodstatnené vybudovať verejnú kanalizáciu </a:t>
            </a:r>
            <a:r>
              <a:rPr lang="sk-SK" sz="5600" dirty="0">
                <a:latin typeface="Times New Roman" panose="02020603050405020304" pitchFamily="18" charset="0"/>
                <a:cs typeface="Times New Roman" panose="02020603050405020304" pitchFamily="18" charset="0"/>
              </a:rPr>
              <a:t>z ekonomického dôvodu (odľahlé časti obce od sústredenej zástavby, lazy, osady, celoročne využívané samostatne stojace budovy alebo rekreačné objekty), alebo sa nedosiahne výrazné zlepšenie životného prostredia</a:t>
            </a:r>
          </a:p>
          <a:p>
            <a:r>
              <a:rPr lang="sk-SK" sz="5600" u="sng" dirty="0">
                <a:latin typeface="Times New Roman" panose="02020603050405020304" pitchFamily="18" charset="0"/>
                <a:cs typeface="Times New Roman" panose="02020603050405020304" pitchFamily="18" charset="0"/>
              </a:rPr>
              <a:t>zaústenie </a:t>
            </a:r>
            <a:r>
              <a:rPr lang="sk-SK" sz="5600" dirty="0">
                <a:latin typeface="Times New Roman" panose="02020603050405020304" pitchFamily="18" charset="0"/>
                <a:cs typeface="Times New Roman" panose="02020603050405020304" pitchFamily="18" charset="0"/>
              </a:rPr>
              <a:t>vyčistených odpadových splaškových vôd </a:t>
            </a:r>
            <a:r>
              <a:rPr lang="sk-SK" sz="5600" u="sng" dirty="0">
                <a:latin typeface="Times New Roman" panose="02020603050405020304" pitchFamily="18" charset="0"/>
                <a:cs typeface="Times New Roman" panose="02020603050405020304" pitchFamily="18" charset="0"/>
              </a:rPr>
              <a:t>do zodpovedajúceho recipientu s dostatočnou vodnatosťou a celoročným prietokom</a:t>
            </a:r>
            <a:r>
              <a:rPr lang="sk-SK" sz="5600" dirty="0">
                <a:latin typeface="Times New Roman" panose="02020603050405020304" pitchFamily="18" charset="0"/>
                <a:cs typeface="Times New Roman" panose="02020603050405020304" pitchFamily="18" charset="0"/>
              </a:rPr>
              <a:t>, či </a:t>
            </a:r>
            <a:r>
              <a:rPr lang="sk-SK" sz="5600" dirty="0" err="1">
                <a:latin typeface="Times New Roman" panose="02020603050405020304" pitchFamily="18" charset="0"/>
                <a:cs typeface="Times New Roman" panose="02020603050405020304" pitchFamily="18" charset="0"/>
              </a:rPr>
              <a:t>výustný</a:t>
            </a:r>
            <a:r>
              <a:rPr lang="sk-SK" sz="5600" dirty="0">
                <a:latin typeface="Times New Roman" panose="02020603050405020304" pitchFamily="18" charset="0"/>
                <a:cs typeface="Times New Roman" panose="02020603050405020304" pitchFamily="18" charset="0"/>
              </a:rPr>
              <a:t> objekt do vodného toku </a:t>
            </a:r>
            <a:r>
              <a:rPr lang="sk-SK" sz="5600" u="sng" dirty="0">
                <a:latin typeface="Times New Roman" panose="02020603050405020304" pitchFamily="18" charset="0"/>
                <a:cs typeface="Times New Roman" panose="02020603050405020304" pitchFamily="18" charset="0"/>
              </a:rPr>
              <a:t>nie je v rozpore s požiadavkami správcu vodného toku na jeho údržbu</a:t>
            </a:r>
            <a:r>
              <a:rPr lang="sk-SK" sz="5600" dirty="0">
                <a:latin typeface="Times New Roman" panose="02020603050405020304" pitchFamily="18" charset="0"/>
                <a:cs typeface="Times New Roman" panose="02020603050405020304" pitchFamily="18" charset="0"/>
              </a:rPr>
              <a:t>, prípadne preukázať iný vhodný spôsob využívania alebo likvidácie tejto vody</a:t>
            </a:r>
          </a:p>
          <a:p>
            <a:r>
              <a:rPr lang="sk-SK" sz="5600" dirty="0">
                <a:latin typeface="Times New Roman" panose="02020603050405020304" pitchFamily="18" charset="0"/>
                <a:cs typeface="Times New Roman" panose="02020603050405020304" pitchFamily="18" charset="0"/>
              </a:rPr>
              <a:t>vypúšťanie vyčistených splaškových odpadových vôd </a:t>
            </a:r>
            <a:r>
              <a:rPr lang="sk-SK" sz="5600" u="sng" dirty="0">
                <a:latin typeface="Times New Roman" panose="02020603050405020304" pitchFamily="18" charset="0"/>
                <a:cs typeface="Times New Roman" panose="02020603050405020304" pitchFamily="18" charset="0"/>
              </a:rPr>
              <a:t>nepriamym vypúšťaním do podzemných vôd priesakom </a:t>
            </a:r>
            <a:r>
              <a:rPr lang="sk-SK" sz="5600" dirty="0">
                <a:latin typeface="Times New Roman" panose="02020603050405020304" pitchFamily="18" charset="0"/>
                <a:cs typeface="Times New Roman" panose="02020603050405020304" pitchFamily="18" charset="0"/>
              </a:rPr>
              <a:t>cez pôdu alebo pôdne podložie (</a:t>
            </a:r>
            <a:r>
              <a:rPr lang="sk-SK" sz="5600" u="sng" dirty="0">
                <a:latin typeface="Times New Roman" panose="02020603050405020304" pitchFamily="18" charset="0"/>
                <a:cs typeface="Times New Roman" panose="02020603050405020304" pitchFamily="18" charset="0"/>
              </a:rPr>
              <a:t>podkladom je predchádzajúce zisťovanie</a:t>
            </a:r>
            <a:r>
              <a:rPr lang="sk-SK" sz="5600" dirty="0">
                <a:latin typeface="Times New Roman" panose="02020603050405020304" pitchFamily="18" charset="0"/>
                <a:cs typeface="Times New Roman" panose="02020603050405020304" pitchFamily="18" charset="0"/>
              </a:rPr>
              <a:t> – záverečná správa hydrogeologického posudku) </a:t>
            </a:r>
          </a:p>
          <a:p>
            <a:r>
              <a:rPr lang="sk-SK" sz="5600" dirty="0">
                <a:latin typeface="Times New Roman" panose="02020603050405020304" pitchFamily="18" charset="0"/>
                <a:cs typeface="Times New Roman" panose="02020603050405020304" pitchFamily="18" charset="0"/>
              </a:rPr>
              <a:t>situovanie v chránenom území (</a:t>
            </a:r>
            <a:r>
              <a:rPr lang="sk-SK" sz="5600" u="sng" dirty="0">
                <a:latin typeface="Times New Roman" panose="02020603050405020304" pitchFamily="18" charset="0"/>
                <a:cs typeface="Times New Roman" panose="02020603050405020304" pitchFamily="18" charset="0"/>
              </a:rPr>
              <a:t>OP vodárenského zdroja</a:t>
            </a:r>
            <a:r>
              <a:rPr lang="sk-SK" sz="5600" dirty="0">
                <a:latin typeface="Times New Roman" panose="02020603050405020304" pitchFamily="18" charset="0"/>
                <a:cs typeface="Times New Roman" panose="02020603050405020304" pitchFamily="18" charset="0"/>
              </a:rPr>
              <a:t>, </a:t>
            </a:r>
            <a:r>
              <a:rPr lang="sk-SK" sz="5600" u="sng" dirty="0">
                <a:latin typeface="Times New Roman" panose="02020603050405020304" pitchFamily="18" charset="0"/>
                <a:cs typeface="Times New Roman" panose="02020603050405020304" pitchFamily="18" charset="0"/>
              </a:rPr>
              <a:t>CHVO</a:t>
            </a:r>
            <a:r>
              <a:rPr lang="sk-SK" sz="5600" dirty="0">
                <a:latin typeface="Times New Roman" panose="02020603050405020304" pitchFamily="18" charset="0"/>
                <a:cs typeface="Times New Roman" panose="02020603050405020304" pitchFamily="18" charset="0"/>
              </a:rPr>
              <a:t>, zásah do </a:t>
            </a:r>
            <a:r>
              <a:rPr lang="sk-SK" sz="5600" u="sng" dirty="0">
                <a:latin typeface="Times New Roman" panose="02020603050405020304" pitchFamily="18" charset="0"/>
                <a:cs typeface="Times New Roman" panose="02020603050405020304" pitchFamily="18" charset="0"/>
              </a:rPr>
              <a:t>inundačného územia</a:t>
            </a:r>
            <a:r>
              <a:rPr lang="sk-SK" sz="5600" dirty="0">
                <a:latin typeface="Times New Roman" panose="02020603050405020304" pitchFamily="18" charset="0"/>
                <a:cs typeface="Times New Roman" panose="02020603050405020304" pitchFamily="18" charset="0"/>
              </a:rPr>
              <a:t>, do pásma ochrany vodnej stavby...)</a:t>
            </a:r>
          </a:p>
          <a:p>
            <a:r>
              <a:rPr lang="sk-SK" sz="5600" dirty="0">
                <a:latin typeface="Times New Roman" panose="02020603050405020304" pitchFamily="18" charset="0"/>
                <a:cs typeface="Times New Roman" panose="02020603050405020304" pitchFamily="18" charset="0"/>
              </a:rPr>
              <a:t>prevádzkovanie (umiestnenie malej ČOV so zabezpečením prístupu k priestoru počas prevádzky, výmena opotrebovaných súčastí, odber kalu, zápach, hluk, doplnenie aktivačného kalu, zimné premŕzanie rozvodu vzduchu – vyžadovať vhodné typy v prípade nerovnomerného zaťaženia a príležitostného užívania chát, chalúp a pod.); podmienky pre hygienické pásmo čistiarne odpadových vôd pre malé ČOV s kapacitou do 100 m</a:t>
            </a:r>
            <a:r>
              <a:rPr lang="sk-SK" sz="5600" baseline="30000" dirty="0">
                <a:latin typeface="Times New Roman" panose="02020603050405020304" pitchFamily="18" charset="0"/>
                <a:cs typeface="Times New Roman" panose="02020603050405020304" pitchFamily="18" charset="0"/>
              </a:rPr>
              <a:t>3</a:t>
            </a:r>
            <a:r>
              <a:rPr lang="sk-SK" sz="5600" dirty="0">
                <a:latin typeface="Times New Roman" panose="02020603050405020304" pitchFamily="18" charset="0"/>
                <a:cs typeface="Times New Roman" panose="02020603050405020304" pitchFamily="18" charset="0"/>
              </a:rPr>
              <a:t> za deň sa riadia technickou normou alebo inou obdobnou technickou špecifikáciou s </a:t>
            </a:r>
            <a:r>
              <a:rPr lang="sk-SK" sz="5600" dirty="0" err="1">
                <a:latin typeface="Times New Roman" panose="02020603050405020304" pitchFamily="18" charset="0"/>
                <a:cs typeface="Times New Roman" panose="02020603050405020304" pitchFamily="18" charset="0"/>
              </a:rPr>
              <a:t>porovnateľnámi</a:t>
            </a:r>
            <a:r>
              <a:rPr lang="sk-SK" sz="5600" dirty="0">
                <a:latin typeface="Times New Roman" panose="02020603050405020304" pitchFamily="18" charset="0"/>
                <a:cs typeface="Times New Roman" panose="02020603050405020304" pitchFamily="18" charset="0"/>
              </a:rPr>
              <a:t> alebo prísnejšími špecifikáciami</a:t>
            </a:r>
          </a:p>
          <a:p>
            <a:pPr marL="0" indent="0">
              <a:buNone/>
            </a:pPr>
            <a:endParaRPr lang="en-US" sz="2000" b="1" dirty="0">
              <a:latin typeface="Times New Roman" panose="02020603050405020304" pitchFamily="18" charset="0"/>
              <a:cs typeface="Times New Roman" panose="02020603050405020304" pitchFamily="18" charset="0"/>
            </a:endParaRPr>
          </a:p>
          <a:p>
            <a:pPr marL="0" indent="0">
              <a:buNone/>
            </a:pPr>
            <a:r>
              <a:rPr lang="sk-SK" sz="6400" b="1" dirty="0">
                <a:latin typeface="Times New Roman" panose="02020603050405020304" pitchFamily="18" charset="0"/>
                <a:cs typeface="Times New Roman" panose="02020603050405020304" pitchFamily="18" charset="0"/>
              </a:rPr>
              <a:t>OŠVS je vo vyjadrení povinný posúdiť do akej oblasti sa malá ČOV umiestňuje – </a:t>
            </a:r>
            <a:r>
              <a:rPr lang="sk-SK" sz="6400" b="1" u="sng" dirty="0">
                <a:latin typeface="Times New Roman" panose="02020603050405020304" pitchFamily="18" charset="0"/>
                <a:cs typeface="Times New Roman" panose="02020603050405020304" pitchFamily="18" charset="0"/>
              </a:rPr>
              <a:t>aglomerácia – vyššie nároky a obmedzenia ako pri umiestnení mimo aglomeráciu </a:t>
            </a:r>
            <a:r>
              <a:rPr lang="sk-SK" sz="6400" b="1" dirty="0">
                <a:latin typeface="Times New Roman" panose="02020603050405020304" pitchFamily="18" charset="0"/>
                <a:cs typeface="Times New Roman" panose="02020603050405020304" pitchFamily="18" charset="0"/>
              </a:rPr>
              <a:t>(lazy, usadlosti, odľahlé časti obce, osady,...)</a:t>
            </a:r>
          </a:p>
          <a:p>
            <a:pPr marL="0" indent="0">
              <a:buNone/>
            </a:pPr>
            <a:endParaRPr lang="sk-SK" sz="1200" dirty="0">
              <a:latin typeface="Times New Roman" panose="02020603050405020304" pitchFamily="18" charset="0"/>
              <a:cs typeface="Times New Roman" panose="02020603050405020304" pitchFamily="18" charset="0"/>
            </a:endParaRPr>
          </a:p>
          <a:p>
            <a:pPr marL="0" indent="0">
              <a:buNone/>
            </a:pPr>
            <a:endParaRPr lang="sk-SK" sz="1000" dirty="0">
              <a:latin typeface="Times New Roman" panose="02020603050405020304" pitchFamily="18" charset="0"/>
              <a:cs typeface="Times New Roman" panose="02020603050405020304" pitchFamily="18" charset="0"/>
            </a:endParaRPr>
          </a:p>
          <a:p>
            <a:pPr marL="0" indent="0">
              <a:buNone/>
            </a:pPr>
            <a:endParaRPr lang="sk-SK"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493026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Nadpis 1"/>
          <p:cNvSpPr>
            <a:spLocks noGrp="1"/>
          </p:cNvSpPr>
          <p:nvPr>
            <p:ph type="title"/>
          </p:nvPr>
        </p:nvSpPr>
        <p:spPr>
          <a:xfrm>
            <a:off x="466722" y="586855"/>
            <a:ext cx="3201366" cy="3387497"/>
          </a:xfrm>
        </p:spPr>
        <p:txBody>
          <a:bodyPr anchor="b">
            <a:normAutofit/>
          </a:bodyPr>
          <a:lstStyle/>
          <a:p>
            <a:pPr algn="r"/>
            <a:r>
              <a:rPr lang="sk-SK" sz="3600" dirty="0">
                <a:solidFill>
                  <a:srgbClr val="FFFFFF"/>
                </a:solidFill>
                <a:latin typeface="Times New Roman" panose="02020603050405020304" pitchFamily="18" charset="0"/>
                <a:cs typeface="Times New Roman" panose="02020603050405020304" pitchFamily="18" charset="0"/>
              </a:rPr>
              <a:t>Stavebné povolenie na malé ČOV do 50 EO</a:t>
            </a:r>
          </a:p>
        </p:txBody>
      </p:sp>
      <p:sp>
        <p:nvSpPr>
          <p:cNvPr id="3" name="Zástupný objekt pre obsah 2"/>
          <p:cNvSpPr>
            <a:spLocks noGrp="1"/>
          </p:cNvSpPr>
          <p:nvPr>
            <p:ph idx="1"/>
          </p:nvPr>
        </p:nvSpPr>
        <p:spPr>
          <a:xfrm>
            <a:off x="4810259" y="649480"/>
            <a:ext cx="6555347" cy="5546047"/>
          </a:xfrm>
        </p:spPr>
        <p:txBody>
          <a:bodyPr anchor="ctr">
            <a:normAutofit/>
          </a:bodyPr>
          <a:lstStyle/>
          <a:p>
            <a:pPr marL="0" indent="0">
              <a:buNone/>
            </a:pPr>
            <a:r>
              <a:rPr lang="sk-SK" sz="1800" b="1" dirty="0">
                <a:latin typeface="Times New Roman" panose="02020603050405020304" pitchFamily="18" charset="0"/>
                <a:cs typeface="Times New Roman" panose="02020603050405020304" pitchFamily="18" charset="0"/>
              </a:rPr>
              <a:t>§ 26 ods. 3 </a:t>
            </a:r>
            <a:r>
              <a:rPr lang="sk-SK" sz="1800" dirty="0">
                <a:latin typeface="Times New Roman" panose="02020603050405020304" pitchFamily="18" charset="0"/>
                <a:cs typeface="Times New Roman" panose="02020603050405020304" pitchFamily="18" charset="0"/>
              </a:rPr>
              <a:t>zákona č. 364/2004 Z. z. – OŠVS má pôsobnosť stavebného úradu podľa § 120 zákona č. 50/1976 Zb., s výnimkou pôsobnosti vo veciach územného rozhodovania a vyvlastnenia</a:t>
            </a:r>
          </a:p>
          <a:p>
            <a:pPr marL="0" indent="0">
              <a:buNone/>
            </a:pPr>
            <a:r>
              <a:rPr lang="sk-SK" sz="1800" b="1" dirty="0">
                <a:latin typeface="Times New Roman" panose="02020603050405020304" pitchFamily="18" charset="0"/>
                <a:cs typeface="Times New Roman" panose="02020603050405020304" pitchFamily="18" charset="0"/>
              </a:rPr>
              <a:t>§ 73 ods. 1 </a:t>
            </a:r>
            <a:r>
              <a:rPr lang="sk-SK" sz="1800" dirty="0">
                <a:latin typeface="Times New Roman" panose="02020603050405020304" pitchFamily="18" charset="0"/>
                <a:cs typeface="Times New Roman" panose="02020603050405020304" pitchFamily="18" charset="0"/>
              </a:rPr>
              <a:t>zákona č. 364/2004 Z. z. - na rozhodovanie týkajúce sa vodných stavieb sa vzťahujú stavebné predpisy</a:t>
            </a:r>
          </a:p>
          <a:p>
            <a:pPr marL="0" indent="0">
              <a:buNone/>
            </a:pPr>
            <a:endParaRPr lang="sk-SK" sz="1800" dirty="0">
              <a:latin typeface="Times New Roman" panose="02020603050405020304" pitchFamily="18" charset="0"/>
              <a:cs typeface="Times New Roman" panose="02020603050405020304" pitchFamily="18" charset="0"/>
            </a:endParaRPr>
          </a:p>
          <a:p>
            <a:pPr marL="0" indent="0">
              <a:buNone/>
            </a:pPr>
            <a:r>
              <a:rPr lang="sk-SK" sz="1800" dirty="0">
                <a:latin typeface="Times New Roman" panose="02020603050405020304" pitchFamily="18" charset="0"/>
                <a:cs typeface="Times New Roman" panose="02020603050405020304" pitchFamily="18" charset="0"/>
              </a:rPr>
              <a:t>K žiadosti o stavebné povolenie na malú ČOV sa prikladajú:</a:t>
            </a:r>
          </a:p>
          <a:p>
            <a:r>
              <a:rPr lang="sk-SK" sz="1800" dirty="0">
                <a:latin typeface="Times New Roman" panose="02020603050405020304" pitchFamily="18" charset="0"/>
                <a:cs typeface="Times New Roman" panose="02020603050405020304" pitchFamily="18" charset="0"/>
              </a:rPr>
              <a:t>doklady podľa § 8 vyhl. MŽP SR č. 453/2000 Z. z., ktorou sa vykonávajú niektoré ustanovenia stavebného zákona </a:t>
            </a:r>
          </a:p>
          <a:p>
            <a:r>
              <a:rPr lang="sk-SK" sz="1800" dirty="0">
                <a:latin typeface="Times New Roman" panose="02020603050405020304" pitchFamily="18" charset="0"/>
                <a:cs typeface="Times New Roman" panose="02020603050405020304" pitchFamily="18" charset="0"/>
              </a:rPr>
              <a:t>doklady podľa § 73 ods. 2 zákona č. 364/2004 Z. z.</a:t>
            </a:r>
          </a:p>
          <a:p>
            <a:r>
              <a:rPr lang="sk-SK" sz="1800" dirty="0">
                <a:latin typeface="Times New Roman" panose="02020603050405020304" pitchFamily="18" charset="0"/>
                <a:cs typeface="Times New Roman" panose="02020603050405020304" pitchFamily="18" charset="0"/>
              </a:rPr>
              <a:t>iné doklady potrebné na vydanie povolenia podľa spôsobu vypúšťania, či ide o vypúšťanie do podzemných vôd alebo do povrchových vôd</a:t>
            </a:r>
            <a:endParaRPr lang="en-US" sz="1800" dirty="0">
              <a:latin typeface="Times New Roman" panose="02020603050405020304" pitchFamily="18" charset="0"/>
              <a:cs typeface="Times New Roman" panose="02020603050405020304" pitchFamily="18" charset="0"/>
            </a:endParaRPr>
          </a:p>
          <a:p>
            <a:pPr marL="0" indent="0">
              <a:buNone/>
            </a:pPr>
            <a:endParaRPr lang="sk-SK" sz="1800" dirty="0">
              <a:latin typeface="Times New Roman" panose="02020603050405020304" pitchFamily="18" charset="0"/>
              <a:cs typeface="Times New Roman" panose="02020603050405020304" pitchFamily="18" charset="0"/>
            </a:endParaRPr>
          </a:p>
          <a:p>
            <a:pPr marL="0" indent="0">
              <a:buNone/>
            </a:pPr>
            <a:r>
              <a:rPr lang="sk-SK" sz="1800" b="1" dirty="0">
                <a:latin typeface="Times New Roman" panose="02020603050405020304" pitchFamily="18" charset="0"/>
                <a:cs typeface="Times New Roman" panose="02020603050405020304" pitchFamily="18" charset="0"/>
              </a:rPr>
              <a:t>Pred vydaním stavebného povolenia na vodnú stavbu (alebo súčasne v spoločnom konaní) – povolenie na osobitné užívanie vôd (§ 21 ods. 2 zákona č. 364/2004 Z. z.)</a:t>
            </a:r>
          </a:p>
        </p:txBody>
      </p:sp>
    </p:spTree>
    <p:extLst>
      <p:ext uri="{BB962C8B-B14F-4D97-AF65-F5344CB8AC3E}">
        <p14:creationId xmlns:p14="http://schemas.microsoft.com/office/powerpoint/2010/main" val="41704702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Nadpis 1"/>
          <p:cNvSpPr>
            <a:spLocks noGrp="1"/>
          </p:cNvSpPr>
          <p:nvPr>
            <p:ph type="title"/>
          </p:nvPr>
        </p:nvSpPr>
        <p:spPr>
          <a:xfrm>
            <a:off x="466722" y="914399"/>
            <a:ext cx="3201366" cy="4036979"/>
          </a:xfrm>
        </p:spPr>
        <p:txBody>
          <a:bodyPr anchor="b">
            <a:normAutofit/>
          </a:bodyPr>
          <a:lstStyle/>
          <a:p>
            <a:pPr algn="r"/>
            <a:r>
              <a:rPr lang="sk-SK" sz="3600" dirty="0">
                <a:solidFill>
                  <a:srgbClr val="FFFFFF"/>
                </a:solidFill>
                <a:latin typeface="Times New Roman" panose="02020603050405020304" pitchFamily="18" charset="0"/>
                <a:cs typeface="Times New Roman" panose="02020603050405020304" pitchFamily="18" charset="0"/>
              </a:rPr>
              <a:t>Vypúšťanie odpadových vôd do podzemných vôd</a:t>
            </a:r>
            <a:endParaRPr lang="sk-SK" sz="3600" dirty="0">
              <a:solidFill>
                <a:srgbClr val="FFFFFF"/>
              </a:solidFill>
            </a:endParaRPr>
          </a:p>
        </p:txBody>
      </p:sp>
      <p:sp>
        <p:nvSpPr>
          <p:cNvPr id="3" name="Zástupný objekt pre obsah 2"/>
          <p:cNvSpPr>
            <a:spLocks noGrp="1"/>
          </p:cNvSpPr>
          <p:nvPr>
            <p:ph idx="1"/>
          </p:nvPr>
        </p:nvSpPr>
        <p:spPr>
          <a:xfrm>
            <a:off x="4810259" y="649480"/>
            <a:ext cx="6555347" cy="5546047"/>
          </a:xfrm>
        </p:spPr>
        <p:txBody>
          <a:bodyPr anchor="ctr">
            <a:normAutofit lnSpcReduction="10000"/>
          </a:bodyPr>
          <a:lstStyle/>
          <a:p>
            <a:pPr marL="0" indent="0">
              <a:buNone/>
            </a:pPr>
            <a:r>
              <a:rPr lang="sk-SK" sz="2000" b="1" dirty="0">
                <a:latin typeface="Times New Roman" panose="02020603050405020304" pitchFamily="18" charset="0"/>
                <a:cs typeface="Times New Roman" panose="02020603050405020304" pitchFamily="18" charset="0"/>
              </a:rPr>
              <a:t>§ 37 zákona č. 364/2004 Z. z.</a:t>
            </a:r>
          </a:p>
          <a:p>
            <a:pPr marL="0" indent="0">
              <a:buNone/>
            </a:pPr>
            <a:endParaRPr lang="sk-SK" sz="1600" b="1" dirty="0">
              <a:latin typeface="Times New Roman" panose="02020603050405020304" pitchFamily="18" charset="0"/>
              <a:cs typeface="Times New Roman" panose="02020603050405020304" pitchFamily="18" charset="0"/>
            </a:endParaRPr>
          </a:p>
          <a:p>
            <a:r>
              <a:rPr lang="sk-SK" sz="1800" dirty="0">
                <a:latin typeface="Times New Roman" panose="02020603050405020304" pitchFamily="18" charset="0"/>
                <a:cs typeface="Times New Roman" panose="02020603050405020304" pitchFamily="18" charset="0"/>
              </a:rPr>
              <a:t>nepriame vypúšťanie do podzemnej vody, na základe predchádzajúceho zisťovania, ktoré môže vykonať len oprávnená osoba</a:t>
            </a:r>
          </a:p>
          <a:p>
            <a:pPr marL="0" indent="0">
              <a:buNone/>
            </a:pPr>
            <a:endParaRPr lang="sk-SK" sz="1800" dirty="0">
              <a:latin typeface="Times New Roman" panose="02020603050405020304" pitchFamily="18" charset="0"/>
              <a:cs typeface="Times New Roman" panose="02020603050405020304" pitchFamily="18" charset="0"/>
            </a:endParaRPr>
          </a:p>
          <a:p>
            <a:pPr marL="0" indent="0">
              <a:buNone/>
            </a:pPr>
            <a:r>
              <a:rPr lang="sk-SK" sz="1800" dirty="0">
                <a:latin typeface="Times New Roman" panose="02020603050405020304" pitchFamily="18" charset="0"/>
                <a:cs typeface="Times New Roman" panose="02020603050405020304" pitchFamily="18" charset="0"/>
              </a:rPr>
              <a:t>Zameranie na:</a:t>
            </a:r>
          </a:p>
          <a:p>
            <a:r>
              <a:rPr lang="sk-SK" sz="1800" dirty="0">
                <a:latin typeface="Times New Roman" panose="02020603050405020304" pitchFamily="18" charset="0"/>
                <a:cs typeface="Times New Roman" panose="02020603050405020304" pitchFamily="18" charset="0"/>
              </a:rPr>
              <a:t>preskúmanie a zhodnotenie hydrogeologických pomerov príslušnej oblasti,</a:t>
            </a:r>
          </a:p>
          <a:p>
            <a:r>
              <a:rPr lang="sk-SK" sz="1800" dirty="0">
                <a:latin typeface="Times New Roman" panose="02020603050405020304" pitchFamily="18" charset="0"/>
                <a:cs typeface="Times New Roman" panose="02020603050405020304" pitchFamily="18" charset="0"/>
              </a:rPr>
              <a:t>zhodnotenie samočistiacich schopností pôdy a horninového prostredia danej lokality v konkrétnej oblasti,</a:t>
            </a:r>
          </a:p>
          <a:p>
            <a:r>
              <a:rPr lang="sk-SK" sz="1800" dirty="0">
                <a:latin typeface="Times New Roman" panose="02020603050405020304" pitchFamily="18" charset="0"/>
                <a:cs typeface="Times New Roman" panose="02020603050405020304" pitchFamily="18" charset="0"/>
              </a:rPr>
              <a:t>preskúmanie a zhodnotenie možných rizík znečistenia a zhoršenia kvality podzemných vôd.</a:t>
            </a:r>
          </a:p>
          <a:p>
            <a:pPr marL="0" indent="0">
              <a:buNone/>
            </a:pPr>
            <a:r>
              <a:rPr lang="sk-SK" sz="1800" dirty="0">
                <a:latin typeface="Times New Roman" panose="02020603050405020304" pitchFamily="18" charset="0"/>
                <a:cs typeface="Times New Roman" panose="02020603050405020304" pitchFamily="18" charset="0"/>
              </a:rPr>
              <a:t> </a:t>
            </a:r>
          </a:p>
          <a:p>
            <a:pPr marL="0" indent="0">
              <a:buNone/>
            </a:pPr>
            <a:r>
              <a:rPr lang="sk-SK" sz="1800" b="1" dirty="0">
                <a:latin typeface="Times New Roman" panose="02020603050405020304" pitchFamily="18" charset="0"/>
                <a:cs typeface="Times New Roman" panose="02020603050405020304" pitchFamily="18" charset="0"/>
              </a:rPr>
              <a:t>Povinnosť predchádzajúceho zisťovania sa nevyžaduje na vydanie povolenia na vypúšťanie splaškových odpadových vôd z osamotených obydlí, ktoré nemožno pripojiť na verejnú kanalizáciu, ak sa nachádzajú mimo ochranných pásiem vodárenských zdrojov (§ 37 ods. 5 vodného zákona)</a:t>
            </a:r>
            <a:r>
              <a:rPr lang="sk-SK" sz="1800" dirty="0">
                <a:latin typeface="Times New Roman" panose="02020603050405020304" pitchFamily="18" charset="0"/>
                <a:cs typeface="Times New Roman" panose="02020603050405020304" pitchFamily="18" charset="0"/>
              </a:rPr>
              <a:t>. </a:t>
            </a:r>
          </a:p>
          <a:p>
            <a:pPr marL="0" indent="0">
              <a:buNone/>
            </a:pPr>
            <a:endParaRPr lang="sk-SK" sz="1600" dirty="0"/>
          </a:p>
        </p:txBody>
      </p:sp>
    </p:spTree>
    <p:extLst>
      <p:ext uri="{BB962C8B-B14F-4D97-AF65-F5344CB8AC3E}">
        <p14:creationId xmlns:p14="http://schemas.microsoft.com/office/powerpoint/2010/main" val="16156897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Nadpis 1"/>
          <p:cNvSpPr>
            <a:spLocks noGrp="1"/>
          </p:cNvSpPr>
          <p:nvPr>
            <p:ph type="title"/>
          </p:nvPr>
        </p:nvSpPr>
        <p:spPr>
          <a:xfrm>
            <a:off x="466722" y="1250993"/>
            <a:ext cx="3201366" cy="3457193"/>
          </a:xfrm>
        </p:spPr>
        <p:txBody>
          <a:bodyPr anchor="b">
            <a:normAutofit/>
          </a:bodyPr>
          <a:lstStyle/>
          <a:p>
            <a:pPr algn="r"/>
            <a:r>
              <a:rPr lang="sk-SK" sz="3600" dirty="0">
                <a:solidFill>
                  <a:srgbClr val="FFFFFF"/>
                </a:solidFill>
                <a:latin typeface="Times New Roman" panose="02020603050405020304" pitchFamily="18" charset="0"/>
                <a:cs typeface="Times New Roman" panose="02020603050405020304" pitchFamily="18" charset="0"/>
              </a:rPr>
              <a:t>Povolenie na vypúšťanie odpadových vôd - § 21</a:t>
            </a:r>
            <a:endParaRPr lang="sk-SK" sz="3600" dirty="0">
              <a:solidFill>
                <a:srgbClr val="FFFFFF"/>
              </a:solidFill>
            </a:endParaRPr>
          </a:p>
        </p:txBody>
      </p:sp>
      <p:sp>
        <p:nvSpPr>
          <p:cNvPr id="3" name="Zástupný objekt pre obsah 2"/>
          <p:cNvSpPr>
            <a:spLocks noGrp="1"/>
          </p:cNvSpPr>
          <p:nvPr>
            <p:ph idx="1"/>
          </p:nvPr>
        </p:nvSpPr>
        <p:spPr>
          <a:xfrm>
            <a:off x="4810259" y="649480"/>
            <a:ext cx="6555347" cy="5546047"/>
          </a:xfrm>
        </p:spPr>
        <p:txBody>
          <a:bodyPr anchor="ctr">
            <a:normAutofit/>
          </a:bodyPr>
          <a:lstStyle/>
          <a:p>
            <a:r>
              <a:rPr lang="sk-SK" sz="1800" dirty="0">
                <a:latin typeface="Times New Roman" panose="02020603050405020304" pitchFamily="18" charset="0"/>
                <a:cs typeface="Times New Roman" panose="02020603050405020304" pitchFamily="18" charset="0"/>
              </a:rPr>
              <a:t>na vypúšťanie odpadových vôd do povrchových vôd najviac na 10 rokov</a:t>
            </a:r>
          </a:p>
          <a:p>
            <a:r>
              <a:rPr lang="sk-SK" sz="1800" dirty="0">
                <a:latin typeface="Times New Roman" panose="02020603050405020304" pitchFamily="18" charset="0"/>
                <a:cs typeface="Times New Roman" panose="02020603050405020304" pitchFamily="18" charset="0"/>
              </a:rPr>
              <a:t>na vypúšťanie odpadových vôd do podzemných vôd najviac na 6 rokov </a:t>
            </a:r>
          </a:p>
          <a:p>
            <a:r>
              <a:rPr lang="sk-SK" sz="1800" dirty="0">
                <a:latin typeface="Times New Roman" panose="02020603050405020304" pitchFamily="18" charset="0"/>
                <a:cs typeface="Times New Roman" panose="02020603050405020304" pitchFamily="18" charset="0"/>
              </a:rPr>
              <a:t>predĺženie - ak sa nezmenia podmienky, za ktorých bolo povolenie vydané (výsledky analýz vyčistených odpadových vôd, ktoré preukážu požadovanú účinnosť čistenia odpadových vôd malej ČOV a zistenie, či je v danej lokalite vybudovaná a uvedená do prevádzky verejná kanalizácia, na ktorú je stavebník zo zákona povinný napojiť sa)</a:t>
            </a:r>
          </a:p>
          <a:p>
            <a:r>
              <a:rPr lang="sk-SK" sz="1800" dirty="0">
                <a:latin typeface="Times New Roman" panose="02020603050405020304" pitchFamily="18" charset="0"/>
                <a:cs typeface="Times New Roman" panose="02020603050405020304" pitchFamily="18" charset="0"/>
              </a:rPr>
              <a:t>nepredĺženie - nedodržanie podmienok povolenia na osobitné užívanie vôd (nedodržanie množstva vypúšťaných odpadových vôd, stanovených limitných ukazovateľov znečistenia, početnosti odberov vzoriek, nepreukázanie rozborov) ako aj zmena vodných pomerov v dotknutom území a v neposlednom rade vybudovaná a uvedená do prevádzky verejná kanalizácia – vtedy sa po skončení platnosti povolenia toto predlžovať nebude - § 36 ods. 4</a:t>
            </a:r>
          </a:p>
        </p:txBody>
      </p:sp>
    </p:spTree>
    <p:extLst>
      <p:ext uri="{BB962C8B-B14F-4D97-AF65-F5344CB8AC3E}">
        <p14:creationId xmlns:p14="http://schemas.microsoft.com/office/powerpoint/2010/main" val="2992902040"/>
      </p:ext>
    </p:extLst>
  </p:cSld>
  <p:clrMapOvr>
    <a:masterClrMapping/>
  </p:clrMapOvr>
</p:sld>
</file>

<file path=ppt/theme/theme1.xml><?xml version="1.0" encoding="utf-8"?>
<a:theme xmlns:a="http://schemas.openxmlformats.org/drawingml/2006/main" name="Motí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tív balík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773</TotalTime>
  <Words>1698</Words>
  <Application>Microsoft Office PowerPoint</Application>
  <PresentationFormat>Širokouhlá</PresentationFormat>
  <Paragraphs>115</Paragraphs>
  <Slides>13</Slides>
  <Notes>3</Notes>
  <HiddenSlides>0</HiddenSlides>
  <MMClips>0</MMClips>
  <ScaleCrop>false</ScaleCrop>
  <HeadingPairs>
    <vt:vector size="6" baseType="variant">
      <vt:variant>
        <vt:lpstr>Použité písma</vt:lpstr>
      </vt:variant>
      <vt:variant>
        <vt:i4>4</vt:i4>
      </vt:variant>
      <vt:variant>
        <vt:lpstr>Motív</vt:lpstr>
      </vt:variant>
      <vt:variant>
        <vt:i4>1</vt:i4>
      </vt:variant>
      <vt:variant>
        <vt:lpstr>Nadpisy snímok</vt:lpstr>
      </vt:variant>
      <vt:variant>
        <vt:i4>13</vt:i4>
      </vt:variant>
    </vt:vector>
  </HeadingPairs>
  <TitlesOfParts>
    <vt:vector size="18" baseType="lpstr">
      <vt:lpstr>Arial</vt:lpstr>
      <vt:lpstr>Calibri</vt:lpstr>
      <vt:lpstr>Calibri Light</vt:lpstr>
      <vt:lpstr>Times New Roman</vt:lpstr>
      <vt:lpstr>Motív Office</vt:lpstr>
      <vt:lpstr>Povoľovací proces pre malé ČOV do 50 EO </vt:lpstr>
      <vt:lpstr>Legislatívny základ</vt:lpstr>
      <vt:lpstr>  Individuálne systémy alebo primerané systémy čistenia odpadových vôd</vt:lpstr>
      <vt:lpstr>Výstavba VK nepredstavuje prínos pre ŽP, alebo vyžaduje neprimerane vysoké náklady</vt:lpstr>
      <vt:lpstr>Malé čistiarne odpadových vôd do  50 EO</vt:lpstr>
      <vt:lpstr>Vyjadrenie podľa § 28   ods. 1 = záväzné stanovisko pre účely územného konania o umiestnení stavby</vt:lpstr>
      <vt:lpstr>Stavebné povolenie na malé ČOV do 50 EO</vt:lpstr>
      <vt:lpstr>Vypúšťanie odpadových vôd do podzemných vôd</vt:lpstr>
      <vt:lpstr>Povolenie na vypúšťanie odpadových vôd - § 21</vt:lpstr>
      <vt:lpstr>Zmena/zrušenie povolenia na vypúšťanie odpadových vôd - § 24</vt:lpstr>
      <vt:lpstr>Návrh nariadenia vlády Slovenskej republiky, ktorým sa mení a dopĺňa nariadenie vlády Slovenskej republiky č. 269/2010 Z. z., ktorým sa ustanovujú požiadavky na dosiahnutie dobrého stavu vôd v znení nariadenia vlády Slovenskej republiky  č. 398/2012 Z. z. </vt:lpstr>
      <vt:lpstr>Kategorizácia malých ČOV do 50 EO podľa návrhu novely nariadenia vlády</vt:lpstr>
      <vt:lpstr>Ďakujem za pozornosť</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Povoľovací proces pre malé ČOV do 50 EO</dc:title>
  <dc:creator>Vršanská Jana</dc:creator>
  <cp:lastModifiedBy>Tomáš Vršanský</cp:lastModifiedBy>
  <cp:revision>132</cp:revision>
  <cp:lastPrinted>2022-05-01T18:16:23Z</cp:lastPrinted>
  <dcterms:created xsi:type="dcterms:W3CDTF">2022-04-21T13:15:06Z</dcterms:created>
  <dcterms:modified xsi:type="dcterms:W3CDTF">2022-05-01T18:19:10Z</dcterms:modified>
</cp:coreProperties>
</file>