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2" r:id="rId1"/>
  </p:sldMasterIdLst>
  <p:notesMasterIdLst>
    <p:notesMasterId r:id="rId22"/>
  </p:notesMasterIdLst>
  <p:handoutMasterIdLst>
    <p:handoutMasterId r:id="rId23"/>
  </p:handoutMasterIdLst>
  <p:sldIdLst>
    <p:sldId id="435" r:id="rId2"/>
    <p:sldId id="292" r:id="rId3"/>
    <p:sldId id="499" r:id="rId4"/>
    <p:sldId id="500" r:id="rId5"/>
    <p:sldId id="501" r:id="rId6"/>
    <p:sldId id="502" r:id="rId7"/>
    <p:sldId id="503" r:id="rId8"/>
    <p:sldId id="504" r:id="rId9"/>
    <p:sldId id="505" r:id="rId10"/>
    <p:sldId id="506" r:id="rId11"/>
    <p:sldId id="507" r:id="rId12"/>
    <p:sldId id="508" r:id="rId13"/>
    <p:sldId id="515" r:id="rId14"/>
    <p:sldId id="509" r:id="rId15"/>
    <p:sldId id="510" r:id="rId16"/>
    <p:sldId id="511" r:id="rId17"/>
    <p:sldId id="512" r:id="rId18"/>
    <p:sldId id="516" r:id="rId19"/>
    <p:sldId id="513" r:id="rId20"/>
    <p:sldId id="514" r:id="rId21"/>
  </p:sldIdLst>
  <p:sldSz cx="12192000" cy="6858000"/>
  <p:notesSz cx="9944100" cy="6805613"/>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3399FF"/>
    <a:srgbClr val="B1EBF9"/>
    <a:srgbClr val="6817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434" autoAdjust="0"/>
  </p:normalViewPr>
  <p:slideViewPr>
    <p:cSldViewPr snapToGrid="0">
      <p:cViewPr varScale="1">
        <p:scale>
          <a:sx n="93" d="100"/>
          <a:sy n="93" d="100"/>
        </p:scale>
        <p:origin x="888" y="96"/>
      </p:cViewPr>
      <p:guideLst>
        <p:guide orient="horz" pos="2160"/>
        <p:guide pos="3840"/>
      </p:guideLst>
    </p:cSldViewPr>
  </p:slideViewPr>
  <p:outlineViewPr>
    <p:cViewPr>
      <p:scale>
        <a:sx n="33" d="100"/>
        <a:sy n="33" d="100"/>
      </p:scale>
      <p:origin x="0" y="-16134"/>
    </p:cViewPr>
  </p:outlineViewPr>
  <p:notesTextViewPr>
    <p:cViewPr>
      <p:scale>
        <a:sx n="1" d="1"/>
        <a:sy n="1" d="1"/>
      </p:scale>
      <p:origin x="0" y="0"/>
    </p:cViewPr>
  </p:notesTextViewPr>
  <p:sorterViewPr>
    <p:cViewPr>
      <p:scale>
        <a:sx n="100" d="100"/>
        <a:sy n="100" d="100"/>
      </p:scale>
      <p:origin x="0" y="-6570"/>
    </p:cViewPr>
  </p:sorterViewPr>
  <p:notesViewPr>
    <p:cSldViewPr snapToGrid="0">
      <p:cViewPr varScale="1">
        <p:scale>
          <a:sx n="53" d="100"/>
          <a:sy n="53" d="100"/>
        </p:scale>
        <p:origin x="293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1" y="0"/>
            <a:ext cx="4309110" cy="340281"/>
          </a:xfrm>
          <a:prstGeom prst="rect">
            <a:avLst/>
          </a:prstGeom>
        </p:spPr>
        <p:txBody>
          <a:bodyPr vert="horz" lIns="91861" tIns="45930" rIns="91861" bIns="45930" rtlCol="0"/>
          <a:lstStyle>
            <a:lvl1pPr algn="l">
              <a:defRPr sz="1200"/>
            </a:lvl1pPr>
          </a:lstStyle>
          <a:p>
            <a:endParaRPr lang="sk-SK"/>
          </a:p>
        </p:txBody>
      </p:sp>
      <p:sp>
        <p:nvSpPr>
          <p:cNvPr id="3" name="Zástupný symbol dátumu 2"/>
          <p:cNvSpPr>
            <a:spLocks noGrp="1"/>
          </p:cNvSpPr>
          <p:nvPr>
            <p:ph type="dt" sz="quarter" idx="1"/>
          </p:nvPr>
        </p:nvSpPr>
        <p:spPr>
          <a:xfrm>
            <a:off x="5632691" y="0"/>
            <a:ext cx="4309110" cy="340281"/>
          </a:xfrm>
          <a:prstGeom prst="rect">
            <a:avLst/>
          </a:prstGeom>
        </p:spPr>
        <p:txBody>
          <a:bodyPr vert="horz" lIns="91861" tIns="45930" rIns="91861" bIns="45930" rtlCol="0"/>
          <a:lstStyle>
            <a:lvl1pPr algn="r">
              <a:defRPr sz="1200"/>
            </a:lvl1pPr>
          </a:lstStyle>
          <a:p>
            <a:fld id="{2730DF12-D37F-4B29-97BB-0E3D210DBFC0}" type="datetimeFigureOut">
              <a:rPr lang="sk-SK" smtClean="0"/>
              <a:pPr/>
              <a:t>3. 5. 2022</a:t>
            </a:fld>
            <a:endParaRPr lang="sk-SK"/>
          </a:p>
        </p:txBody>
      </p:sp>
      <p:sp>
        <p:nvSpPr>
          <p:cNvPr id="4" name="Zástupný symbol päty 3"/>
          <p:cNvSpPr>
            <a:spLocks noGrp="1"/>
          </p:cNvSpPr>
          <p:nvPr>
            <p:ph type="ftr" sz="quarter" idx="2"/>
          </p:nvPr>
        </p:nvSpPr>
        <p:spPr>
          <a:xfrm>
            <a:off x="1" y="6464152"/>
            <a:ext cx="4309110" cy="340281"/>
          </a:xfrm>
          <a:prstGeom prst="rect">
            <a:avLst/>
          </a:prstGeom>
        </p:spPr>
        <p:txBody>
          <a:bodyPr vert="horz" lIns="91861" tIns="45930" rIns="91861" bIns="4593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5632691" y="6464152"/>
            <a:ext cx="4309110" cy="340281"/>
          </a:xfrm>
          <a:prstGeom prst="rect">
            <a:avLst/>
          </a:prstGeom>
        </p:spPr>
        <p:txBody>
          <a:bodyPr vert="horz" lIns="91861" tIns="45930" rIns="91861" bIns="45930" rtlCol="0" anchor="b"/>
          <a:lstStyle>
            <a:lvl1pPr algn="r">
              <a:defRPr sz="1200"/>
            </a:lvl1pPr>
          </a:lstStyle>
          <a:p>
            <a:fld id="{D190B525-B4C7-47A6-9AEB-3ADB86D2336F}" type="slidenum">
              <a:rPr lang="sk-SK" smtClean="0"/>
              <a:pPr/>
              <a:t>‹#›</a:t>
            </a:fld>
            <a:endParaRPr lang="sk-SK"/>
          </a:p>
        </p:txBody>
      </p:sp>
    </p:spTree>
    <p:extLst>
      <p:ext uri="{BB962C8B-B14F-4D97-AF65-F5344CB8AC3E}">
        <p14:creationId xmlns:p14="http://schemas.microsoft.com/office/powerpoint/2010/main" val="38147673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1" y="0"/>
            <a:ext cx="4310194" cy="341375"/>
          </a:xfrm>
          <a:prstGeom prst="rect">
            <a:avLst/>
          </a:prstGeom>
        </p:spPr>
        <p:txBody>
          <a:bodyPr vert="horz" lIns="91861" tIns="45930" rIns="91861" bIns="45930" rtlCol="0"/>
          <a:lstStyle>
            <a:lvl1pPr algn="l">
              <a:defRPr sz="1200"/>
            </a:lvl1pPr>
          </a:lstStyle>
          <a:p>
            <a:endParaRPr lang="de-DE"/>
          </a:p>
        </p:txBody>
      </p:sp>
      <p:sp>
        <p:nvSpPr>
          <p:cNvPr id="3" name="Zástupný symbol dátumu 2"/>
          <p:cNvSpPr>
            <a:spLocks noGrp="1"/>
          </p:cNvSpPr>
          <p:nvPr>
            <p:ph type="dt" idx="1"/>
          </p:nvPr>
        </p:nvSpPr>
        <p:spPr>
          <a:xfrm>
            <a:off x="5631585" y="0"/>
            <a:ext cx="4310194" cy="341375"/>
          </a:xfrm>
          <a:prstGeom prst="rect">
            <a:avLst/>
          </a:prstGeom>
        </p:spPr>
        <p:txBody>
          <a:bodyPr vert="horz" lIns="91861" tIns="45930" rIns="91861" bIns="45930" rtlCol="0"/>
          <a:lstStyle>
            <a:lvl1pPr algn="r">
              <a:defRPr sz="1200"/>
            </a:lvl1pPr>
          </a:lstStyle>
          <a:p>
            <a:fld id="{A6D6C920-6853-42E1-9714-185663CB3458}" type="datetimeFigureOut">
              <a:rPr lang="de-DE" smtClean="0"/>
              <a:pPr/>
              <a:t>03.05.2022</a:t>
            </a:fld>
            <a:endParaRPr lang="de-DE"/>
          </a:p>
        </p:txBody>
      </p:sp>
      <p:sp>
        <p:nvSpPr>
          <p:cNvPr id="4" name="Zástupný symbol obrazu snímky 3"/>
          <p:cNvSpPr>
            <a:spLocks noGrp="1" noRot="1" noChangeAspect="1"/>
          </p:cNvSpPr>
          <p:nvPr>
            <p:ph type="sldImg" idx="2"/>
          </p:nvPr>
        </p:nvSpPr>
        <p:spPr>
          <a:xfrm>
            <a:off x="2932113" y="852488"/>
            <a:ext cx="4079875" cy="2295525"/>
          </a:xfrm>
          <a:prstGeom prst="rect">
            <a:avLst/>
          </a:prstGeom>
          <a:noFill/>
          <a:ln w="12700">
            <a:solidFill>
              <a:prstClr val="black"/>
            </a:solidFill>
          </a:ln>
        </p:spPr>
        <p:txBody>
          <a:bodyPr vert="horz" lIns="91861" tIns="45930" rIns="91861" bIns="45930" rtlCol="0" anchor="ctr"/>
          <a:lstStyle/>
          <a:p>
            <a:endParaRPr lang="de-DE"/>
          </a:p>
        </p:txBody>
      </p:sp>
      <p:sp>
        <p:nvSpPr>
          <p:cNvPr id="5" name="Zástupný symbol poznámok 4"/>
          <p:cNvSpPr>
            <a:spLocks noGrp="1"/>
          </p:cNvSpPr>
          <p:nvPr>
            <p:ph type="body" sz="quarter" idx="3"/>
          </p:nvPr>
        </p:nvSpPr>
        <p:spPr>
          <a:xfrm>
            <a:off x="993946" y="3274792"/>
            <a:ext cx="7956209" cy="2680667"/>
          </a:xfrm>
          <a:prstGeom prst="rect">
            <a:avLst/>
          </a:prstGeom>
        </p:spPr>
        <p:txBody>
          <a:bodyPr vert="horz" lIns="91861" tIns="45930" rIns="91861" bIns="45930" rtlCol="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de-DE"/>
          </a:p>
        </p:txBody>
      </p:sp>
      <p:sp>
        <p:nvSpPr>
          <p:cNvPr id="6" name="Zástupný symbol päty 5"/>
          <p:cNvSpPr>
            <a:spLocks noGrp="1"/>
          </p:cNvSpPr>
          <p:nvPr>
            <p:ph type="ftr" sz="quarter" idx="4"/>
          </p:nvPr>
        </p:nvSpPr>
        <p:spPr>
          <a:xfrm>
            <a:off x="1" y="6464238"/>
            <a:ext cx="4310194" cy="341375"/>
          </a:xfrm>
          <a:prstGeom prst="rect">
            <a:avLst/>
          </a:prstGeom>
        </p:spPr>
        <p:txBody>
          <a:bodyPr vert="horz" lIns="91861" tIns="45930" rIns="91861" bIns="45930" rtlCol="0" anchor="b"/>
          <a:lstStyle>
            <a:lvl1pPr algn="l">
              <a:defRPr sz="1200"/>
            </a:lvl1pPr>
          </a:lstStyle>
          <a:p>
            <a:endParaRPr lang="de-DE"/>
          </a:p>
        </p:txBody>
      </p:sp>
      <p:sp>
        <p:nvSpPr>
          <p:cNvPr id="7" name="Zástupný symbol čísla snímky 6"/>
          <p:cNvSpPr>
            <a:spLocks noGrp="1"/>
          </p:cNvSpPr>
          <p:nvPr>
            <p:ph type="sldNum" sz="quarter" idx="5"/>
          </p:nvPr>
        </p:nvSpPr>
        <p:spPr>
          <a:xfrm>
            <a:off x="5631585" y="6464238"/>
            <a:ext cx="4310194" cy="341375"/>
          </a:xfrm>
          <a:prstGeom prst="rect">
            <a:avLst/>
          </a:prstGeom>
        </p:spPr>
        <p:txBody>
          <a:bodyPr vert="horz" lIns="91861" tIns="45930" rIns="91861" bIns="45930" rtlCol="0" anchor="b"/>
          <a:lstStyle>
            <a:lvl1pPr algn="r">
              <a:defRPr sz="1200"/>
            </a:lvl1pPr>
          </a:lstStyle>
          <a:p>
            <a:fld id="{A96A5664-0B33-466E-9558-1D3002378703}" type="slidenum">
              <a:rPr lang="de-DE" smtClean="0"/>
              <a:pPr/>
              <a:t>‹#›</a:t>
            </a:fld>
            <a:endParaRPr lang="de-DE"/>
          </a:p>
        </p:txBody>
      </p:sp>
    </p:spTree>
    <p:extLst>
      <p:ext uri="{BB962C8B-B14F-4D97-AF65-F5344CB8AC3E}">
        <p14:creationId xmlns:p14="http://schemas.microsoft.com/office/powerpoint/2010/main" val="3073358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D097C8-DADB-45A2-995E-1959921A1AC8}"/>
              </a:ext>
            </a:extLst>
          </p:cNvPr>
          <p:cNvSpPr>
            <a:spLocks noGrp="1"/>
          </p:cNvSpPr>
          <p:nvPr>
            <p:ph type="ctrTitle"/>
          </p:nvPr>
        </p:nvSpPr>
        <p:spPr>
          <a:xfrm>
            <a:off x="1524000" y="1122363"/>
            <a:ext cx="9144000" cy="2387600"/>
          </a:xfrm>
        </p:spPr>
        <p:txBody>
          <a:bodyPr anchor="b"/>
          <a:lstStyle>
            <a:lvl1pPr algn="ctr">
              <a:defRPr sz="6000"/>
            </a:lvl1pPr>
          </a:lstStyle>
          <a:p>
            <a:r>
              <a:rPr lang="sk-SK"/>
              <a:t>Kliknutím upravte štýl predlohy nadpisu</a:t>
            </a:r>
          </a:p>
        </p:txBody>
      </p:sp>
      <p:sp>
        <p:nvSpPr>
          <p:cNvPr id="3" name="Podnadpis 2">
            <a:extLst>
              <a:ext uri="{FF2B5EF4-FFF2-40B4-BE49-F238E27FC236}">
                <a16:creationId xmlns:a16="http://schemas.microsoft.com/office/drawing/2014/main" id="{71242771-1E4A-4501-BED8-A9D8CFD146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a:t>Kliknutím upravte štýl predlohy podnadpisu</a:t>
            </a:r>
          </a:p>
        </p:txBody>
      </p:sp>
      <p:sp>
        <p:nvSpPr>
          <p:cNvPr id="4" name="Zástupný objekt pre dátum 3">
            <a:extLst>
              <a:ext uri="{FF2B5EF4-FFF2-40B4-BE49-F238E27FC236}">
                <a16:creationId xmlns:a16="http://schemas.microsoft.com/office/drawing/2014/main" id="{812E2665-2404-42BD-8FF2-848398CD0259}"/>
              </a:ext>
            </a:extLst>
          </p:cNvPr>
          <p:cNvSpPr>
            <a:spLocks noGrp="1"/>
          </p:cNvSpPr>
          <p:nvPr>
            <p:ph type="dt" sz="half" idx="10"/>
          </p:nvPr>
        </p:nvSpPr>
        <p:spPr/>
        <p:txBody>
          <a:bodyPr/>
          <a:lstStyle/>
          <a:p>
            <a:fld id="{446A0767-D356-4179-ADC2-1C323A67DF34}" type="datetimeFigureOut">
              <a:rPr lang="sk-SK" smtClean="0"/>
              <a:pPr/>
              <a:t>3. 5. 2022</a:t>
            </a:fld>
            <a:endParaRPr lang="sk-SK" dirty="0"/>
          </a:p>
        </p:txBody>
      </p:sp>
      <p:sp>
        <p:nvSpPr>
          <p:cNvPr id="5" name="Zástupný objekt pre pätu 4">
            <a:extLst>
              <a:ext uri="{FF2B5EF4-FFF2-40B4-BE49-F238E27FC236}">
                <a16:creationId xmlns:a16="http://schemas.microsoft.com/office/drawing/2014/main" id="{36D8B5FA-DC03-42A6-8148-8184A7AF9111}"/>
              </a:ext>
            </a:extLst>
          </p:cNvPr>
          <p:cNvSpPr>
            <a:spLocks noGrp="1"/>
          </p:cNvSpPr>
          <p:nvPr>
            <p:ph type="ftr" sz="quarter" idx="11"/>
          </p:nvPr>
        </p:nvSpPr>
        <p:spPr/>
        <p:txBody>
          <a:bodyPr/>
          <a:lstStyle/>
          <a:p>
            <a:endParaRPr lang="sk-SK" dirty="0"/>
          </a:p>
        </p:txBody>
      </p:sp>
      <p:sp>
        <p:nvSpPr>
          <p:cNvPr id="6" name="Zástupný objekt pre číslo snímky 5">
            <a:extLst>
              <a:ext uri="{FF2B5EF4-FFF2-40B4-BE49-F238E27FC236}">
                <a16:creationId xmlns:a16="http://schemas.microsoft.com/office/drawing/2014/main" id="{DE8B230A-5F84-4139-9A6B-457C6F14C56C}"/>
              </a:ext>
            </a:extLst>
          </p:cNvPr>
          <p:cNvSpPr>
            <a:spLocks noGrp="1"/>
          </p:cNvSpPr>
          <p:nvPr>
            <p:ph type="sldNum" sz="quarter" idx="12"/>
          </p:nvPr>
        </p:nvSpPr>
        <p:spPr/>
        <p:txBody>
          <a:bodyPr/>
          <a:lstStyle/>
          <a:p>
            <a:fld id="{BBDCFA86-BB48-4AC4-90E9-5F10BAE4A863}" type="slidenum">
              <a:rPr lang="sk-SK" smtClean="0"/>
              <a:pPr/>
              <a:t>‹#›</a:t>
            </a:fld>
            <a:endParaRPr lang="sk-SK" dirty="0"/>
          </a:p>
        </p:txBody>
      </p:sp>
    </p:spTree>
    <p:extLst>
      <p:ext uri="{BB962C8B-B14F-4D97-AF65-F5344CB8AC3E}">
        <p14:creationId xmlns:p14="http://schemas.microsoft.com/office/powerpoint/2010/main" val="2726344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88CDFE-1091-4380-8C93-88D2759FF312}"/>
              </a:ext>
            </a:extLst>
          </p:cNvPr>
          <p:cNvSpPr>
            <a:spLocks noGrp="1"/>
          </p:cNvSpPr>
          <p:nvPr>
            <p:ph type="title"/>
          </p:nvPr>
        </p:nvSpPr>
        <p:spPr/>
        <p:txBody>
          <a:bodyPr/>
          <a:lstStyle/>
          <a:p>
            <a:r>
              <a:rPr lang="sk-SK"/>
              <a:t>Kliknutím upravte štýl predlohy nadpisu</a:t>
            </a:r>
          </a:p>
        </p:txBody>
      </p:sp>
      <p:sp>
        <p:nvSpPr>
          <p:cNvPr id="3" name="Zástupný zvislý text 2">
            <a:extLst>
              <a:ext uri="{FF2B5EF4-FFF2-40B4-BE49-F238E27FC236}">
                <a16:creationId xmlns:a16="http://schemas.microsoft.com/office/drawing/2014/main" id="{5EE3FD02-9978-4771-B0A5-3060AD234ACC}"/>
              </a:ext>
            </a:extLst>
          </p:cNvPr>
          <p:cNvSpPr>
            <a:spLocks noGrp="1"/>
          </p:cNvSpPr>
          <p:nvPr>
            <p:ph type="body" orient="vert" idx="1"/>
          </p:nvPr>
        </p:nvSpPr>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47C146CA-EFBC-41A4-B5AE-F2A5447C50C7}"/>
              </a:ext>
            </a:extLst>
          </p:cNvPr>
          <p:cNvSpPr>
            <a:spLocks noGrp="1"/>
          </p:cNvSpPr>
          <p:nvPr>
            <p:ph type="dt" sz="half" idx="10"/>
          </p:nvPr>
        </p:nvSpPr>
        <p:spPr/>
        <p:txBody>
          <a:bodyPr/>
          <a:lstStyle/>
          <a:p>
            <a:fld id="{446A0767-D356-4179-ADC2-1C323A67DF34}" type="datetimeFigureOut">
              <a:rPr lang="sk-SK" smtClean="0"/>
              <a:pPr/>
              <a:t>3. 5. 2022</a:t>
            </a:fld>
            <a:endParaRPr lang="sk-SK" dirty="0"/>
          </a:p>
        </p:txBody>
      </p:sp>
      <p:sp>
        <p:nvSpPr>
          <p:cNvPr id="5" name="Zástupný objekt pre pätu 4">
            <a:extLst>
              <a:ext uri="{FF2B5EF4-FFF2-40B4-BE49-F238E27FC236}">
                <a16:creationId xmlns:a16="http://schemas.microsoft.com/office/drawing/2014/main" id="{4EE6DC50-F09E-413B-B1E4-2A178279D158}"/>
              </a:ext>
            </a:extLst>
          </p:cNvPr>
          <p:cNvSpPr>
            <a:spLocks noGrp="1"/>
          </p:cNvSpPr>
          <p:nvPr>
            <p:ph type="ftr" sz="quarter" idx="11"/>
          </p:nvPr>
        </p:nvSpPr>
        <p:spPr/>
        <p:txBody>
          <a:bodyPr/>
          <a:lstStyle/>
          <a:p>
            <a:endParaRPr lang="sk-SK" dirty="0"/>
          </a:p>
        </p:txBody>
      </p:sp>
      <p:sp>
        <p:nvSpPr>
          <p:cNvPr id="6" name="Zástupný objekt pre číslo snímky 5">
            <a:extLst>
              <a:ext uri="{FF2B5EF4-FFF2-40B4-BE49-F238E27FC236}">
                <a16:creationId xmlns:a16="http://schemas.microsoft.com/office/drawing/2014/main" id="{F6E50E5E-260F-48E7-AA3C-8F7CCD63E318}"/>
              </a:ext>
            </a:extLst>
          </p:cNvPr>
          <p:cNvSpPr>
            <a:spLocks noGrp="1"/>
          </p:cNvSpPr>
          <p:nvPr>
            <p:ph type="sldNum" sz="quarter" idx="12"/>
          </p:nvPr>
        </p:nvSpPr>
        <p:spPr/>
        <p:txBody>
          <a:bodyPr/>
          <a:lstStyle/>
          <a:p>
            <a:fld id="{BBDCFA86-BB48-4AC4-90E9-5F10BAE4A863}" type="slidenum">
              <a:rPr lang="sk-SK" smtClean="0"/>
              <a:pPr/>
              <a:t>‹#›</a:t>
            </a:fld>
            <a:endParaRPr lang="sk-SK" dirty="0"/>
          </a:p>
        </p:txBody>
      </p:sp>
    </p:spTree>
    <p:extLst>
      <p:ext uri="{BB962C8B-B14F-4D97-AF65-F5344CB8AC3E}">
        <p14:creationId xmlns:p14="http://schemas.microsoft.com/office/powerpoint/2010/main" val="3853546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a:extLst>
              <a:ext uri="{FF2B5EF4-FFF2-40B4-BE49-F238E27FC236}">
                <a16:creationId xmlns:a16="http://schemas.microsoft.com/office/drawing/2014/main" id="{5A73D84A-51EF-4B25-ABBE-6E6F5B7609D5}"/>
              </a:ext>
            </a:extLst>
          </p:cNvPr>
          <p:cNvSpPr>
            <a:spLocks noGrp="1"/>
          </p:cNvSpPr>
          <p:nvPr>
            <p:ph type="title" orient="vert"/>
          </p:nvPr>
        </p:nvSpPr>
        <p:spPr>
          <a:xfrm>
            <a:off x="8724900" y="365125"/>
            <a:ext cx="2628900" cy="5811838"/>
          </a:xfrm>
        </p:spPr>
        <p:txBody>
          <a:bodyPr vert="eaVert"/>
          <a:lstStyle/>
          <a:p>
            <a:r>
              <a:rPr lang="sk-SK"/>
              <a:t>Kliknutím upravte štýl predlohy nadpisu</a:t>
            </a:r>
          </a:p>
        </p:txBody>
      </p:sp>
      <p:sp>
        <p:nvSpPr>
          <p:cNvPr id="3" name="Zástupný zvislý text 2">
            <a:extLst>
              <a:ext uri="{FF2B5EF4-FFF2-40B4-BE49-F238E27FC236}">
                <a16:creationId xmlns:a16="http://schemas.microsoft.com/office/drawing/2014/main" id="{E0133A7F-54F9-49FD-A167-0CB3B956F370}"/>
              </a:ext>
            </a:extLst>
          </p:cNvPr>
          <p:cNvSpPr>
            <a:spLocks noGrp="1"/>
          </p:cNvSpPr>
          <p:nvPr>
            <p:ph type="body" orient="vert" idx="1"/>
          </p:nvPr>
        </p:nvSpPr>
        <p:spPr>
          <a:xfrm>
            <a:off x="838200" y="365125"/>
            <a:ext cx="7734300" cy="5811838"/>
          </a:xfrm>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BC212F2C-C588-4063-9FE8-EE7475D7EDF7}"/>
              </a:ext>
            </a:extLst>
          </p:cNvPr>
          <p:cNvSpPr>
            <a:spLocks noGrp="1"/>
          </p:cNvSpPr>
          <p:nvPr>
            <p:ph type="dt" sz="half" idx="10"/>
          </p:nvPr>
        </p:nvSpPr>
        <p:spPr/>
        <p:txBody>
          <a:bodyPr/>
          <a:lstStyle/>
          <a:p>
            <a:fld id="{446A0767-D356-4179-ADC2-1C323A67DF34}" type="datetimeFigureOut">
              <a:rPr lang="sk-SK" smtClean="0"/>
              <a:pPr/>
              <a:t>3. 5. 2022</a:t>
            </a:fld>
            <a:endParaRPr lang="sk-SK" dirty="0"/>
          </a:p>
        </p:txBody>
      </p:sp>
      <p:sp>
        <p:nvSpPr>
          <p:cNvPr id="5" name="Zástupný objekt pre pätu 4">
            <a:extLst>
              <a:ext uri="{FF2B5EF4-FFF2-40B4-BE49-F238E27FC236}">
                <a16:creationId xmlns:a16="http://schemas.microsoft.com/office/drawing/2014/main" id="{9945FA87-4FA6-4F0F-8B13-0E8B1B7E95D3}"/>
              </a:ext>
            </a:extLst>
          </p:cNvPr>
          <p:cNvSpPr>
            <a:spLocks noGrp="1"/>
          </p:cNvSpPr>
          <p:nvPr>
            <p:ph type="ftr" sz="quarter" idx="11"/>
          </p:nvPr>
        </p:nvSpPr>
        <p:spPr/>
        <p:txBody>
          <a:bodyPr/>
          <a:lstStyle/>
          <a:p>
            <a:endParaRPr lang="sk-SK" dirty="0"/>
          </a:p>
        </p:txBody>
      </p:sp>
      <p:sp>
        <p:nvSpPr>
          <p:cNvPr id="6" name="Zástupný objekt pre číslo snímky 5">
            <a:extLst>
              <a:ext uri="{FF2B5EF4-FFF2-40B4-BE49-F238E27FC236}">
                <a16:creationId xmlns:a16="http://schemas.microsoft.com/office/drawing/2014/main" id="{B9AC4C17-27C9-463E-B3CB-3E12E8D3B8CE}"/>
              </a:ext>
            </a:extLst>
          </p:cNvPr>
          <p:cNvSpPr>
            <a:spLocks noGrp="1"/>
          </p:cNvSpPr>
          <p:nvPr>
            <p:ph type="sldNum" sz="quarter" idx="12"/>
          </p:nvPr>
        </p:nvSpPr>
        <p:spPr/>
        <p:txBody>
          <a:bodyPr/>
          <a:lstStyle/>
          <a:p>
            <a:fld id="{BBDCFA86-BB48-4AC4-90E9-5F10BAE4A863}" type="slidenum">
              <a:rPr lang="sk-SK" smtClean="0"/>
              <a:pPr/>
              <a:t>‹#›</a:t>
            </a:fld>
            <a:endParaRPr lang="sk-SK" dirty="0"/>
          </a:p>
        </p:txBody>
      </p:sp>
    </p:spTree>
    <p:extLst>
      <p:ext uri="{BB962C8B-B14F-4D97-AF65-F5344CB8AC3E}">
        <p14:creationId xmlns:p14="http://schemas.microsoft.com/office/powerpoint/2010/main" val="1349542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135BDA-5D04-4596-B968-F75F650A96A6}"/>
              </a:ext>
            </a:extLst>
          </p:cNvPr>
          <p:cNvSpPr>
            <a:spLocks noGrp="1"/>
          </p:cNvSpPr>
          <p:nvPr>
            <p:ph type="title"/>
          </p:nvPr>
        </p:nvSpPr>
        <p:spPr/>
        <p:txBody>
          <a:bodyPr/>
          <a:lstStyle/>
          <a:p>
            <a:r>
              <a:rPr lang="sk-SK"/>
              <a:t>Kliknutím upravte štýl predlohy nadpisu</a:t>
            </a:r>
          </a:p>
        </p:txBody>
      </p:sp>
      <p:sp>
        <p:nvSpPr>
          <p:cNvPr id="3" name="Zástupný objekt pre obsah 2">
            <a:extLst>
              <a:ext uri="{FF2B5EF4-FFF2-40B4-BE49-F238E27FC236}">
                <a16:creationId xmlns:a16="http://schemas.microsoft.com/office/drawing/2014/main" id="{D10408C8-B262-4FB2-9FB1-3B5F88BC69EC}"/>
              </a:ext>
            </a:extLst>
          </p:cNvPr>
          <p:cNvSpPr>
            <a:spLocks noGrp="1"/>
          </p:cNvSpPr>
          <p:nvPr>
            <p:ph idx="1"/>
          </p:nvPr>
        </p:nvSpPr>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E067C65F-E553-40AE-9BD1-E182FB28961E}"/>
              </a:ext>
            </a:extLst>
          </p:cNvPr>
          <p:cNvSpPr>
            <a:spLocks noGrp="1"/>
          </p:cNvSpPr>
          <p:nvPr>
            <p:ph type="dt" sz="half" idx="10"/>
          </p:nvPr>
        </p:nvSpPr>
        <p:spPr/>
        <p:txBody>
          <a:bodyPr/>
          <a:lstStyle/>
          <a:p>
            <a:fld id="{446A0767-D356-4179-ADC2-1C323A67DF34}" type="datetimeFigureOut">
              <a:rPr lang="sk-SK" smtClean="0"/>
              <a:pPr/>
              <a:t>3. 5. 2022</a:t>
            </a:fld>
            <a:endParaRPr lang="sk-SK" dirty="0"/>
          </a:p>
        </p:txBody>
      </p:sp>
      <p:sp>
        <p:nvSpPr>
          <p:cNvPr id="5" name="Zástupný objekt pre pätu 4">
            <a:extLst>
              <a:ext uri="{FF2B5EF4-FFF2-40B4-BE49-F238E27FC236}">
                <a16:creationId xmlns:a16="http://schemas.microsoft.com/office/drawing/2014/main" id="{A603F9A8-3D90-4861-8919-F816EDA9A93A}"/>
              </a:ext>
            </a:extLst>
          </p:cNvPr>
          <p:cNvSpPr>
            <a:spLocks noGrp="1"/>
          </p:cNvSpPr>
          <p:nvPr>
            <p:ph type="ftr" sz="quarter" idx="11"/>
          </p:nvPr>
        </p:nvSpPr>
        <p:spPr/>
        <p:txBody>
          <a:bodyPr/>
          <a:lstStyle/>
          <a:p>
            <a:endParaRPr lang="sk-SK" dirty="0"/>
          </a:p>
        </p:txBody>
      </p:sp>
      <p:sp>
        <p:nvSpPr>
          <p:cNvPr id="6" name="Zástupný objekt pre číslo snímky 5">
            <a:extLst>
              <a:ext uri="{FF2B5EF4-FFF2-40B4-BE49-F238E27FC236}">
                <a16:creationId xmlns:a16="http://schemas.microsoft.com/office/drawing/2014/main" id="{52E014F6-4BC3-4D51-9ABF-824E0BB29AFB}"/>
              </a:ext>
            </a:extLst>
          </p:cNvPr>
          <p:cNvSpPr>
            <a:spLocks noGrp="1"/>
          </p:cNvSpPr>
          <p:nvPr>
            <p:ph type="sldNum" sz="quarter" idx="12"/>
          </p:nvPr>
        </p:nvSpPr>
        <p:spPr/>
        <p:txBody>
          <a:bodyPr/>
          <a:lstStyle/>
          <a:p>
            <a:fld id="{BBDCFA86-BB48-4AC4-90E9-5F10BAE4A863}" type="slidenum">
              <a:rPr lang="sk-SK" smtClean="0"/>
              <a:pPr/>
              <a:t>‹#›</a:t>
            </a:fld>
            <a:endParaRPr lang="sk-SK" dirty="0"/>
          </a:p>
        </p:txBody>
      </p:sp>
    </p:spTree>
    <p:extLst>
      <p:ext uri="{BB962C8B-B14F-4D97-AF65-F5344CB8AC3E}">
        <p14:creationId xmlns:p14="http://schemas.microsoft.com/office/powerpoint/2010/main" val="4126706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1839E7-C1B0-44EC-8893-DA184E64B2B8}"/>
              </a:ext>
            </a:extLst>
          </p:cNvPr>
          <p:cNvSpPr>
            <a:spLocks noGrp="1"/>
          </p:cNvSpPr>
          <p:nvPr>
            <p:ph type="title"/>
          </p:nvPr>
        </p:nvSpPr>
        <p:spPr>
          <a:xfrm>
            <a:off x="831850" y="1709738"/>
            <a:ext cx="10515600" cy="2852737"/>
          </a:xfrm>
        </p:spPr>
        <p:txBody>
          <a:bodyPr anchor="b"/>
          <a:lstStyle>
            <a:lvl1pPr>
              <a:defRPr sz="6000"/>
            </a:lvl1pPr>
          </a:lstStyle>
          <a:p>
            <a:r>
              <a:rPr lang="sk-SK"/>
              <a:t>Kliknutím upravte štýl predlohy nadpisu</a:t>
            </a:r>
          </a:p>
        </p:txBody>
      </p:sp>
      <p:sp>
        <p:nvSpPr>
          <p:cNvPr id="3" name="Zástupný text 2">
            <a:extLst>
              <a:ext uri="{FF2B5EF4-FFF2-40B4-BE49-F238E27FC236}">
                <a16:creationId xmlns:a16="http://schemas.microsoft.com/office/drawing/2014/main" id="{94DDCEE0-A676-4821-87F8-248F869DCF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a:t>Kliknite sem a upravte štýly predlohy textu</a:t>
            </a:r>
          </a:p>
        </p:txBody>
      </p:sp>
      <p:sp>
        <p:nvSpPr>
          <p:cNvPr id="4" name="Zástupný objekt pre dátum 3">
            <a:extLst>
              <a:ext uri="{FF2B5EF4-FFF2-40B4-BE49-F238E27FC236}">
                <a16:creationId xmlns:a16="http://schemas.microsoft.com/office/drawing/2014/main" id="{7B242748-0C60-4100-AE8F-808791CE8CCD}"/>
              </a:ext>
            </a:extLst>
          </p:cNvPr>
          <p:cNvSpPr>
            <a:spLocks noGrp="1"/>
          </p:cNvSpPr>
          <p:nvPr>
            <p:ph type="dt" sz="half" idx="10"/>
          </p:nvPr>
        </p:nvSpPr>
        <p:spPr/>
        <p:txBody>
          <a:bodyPr/>
          <a:lstStyle/>
          <a:p>
            <a:fld id="{446A0767-D356-4179-ADC2-1C323A67DF34}" type="datetimeFigureOut">
              <a:rPr lang="sk-SK" smtClean="0"/>
              <a:pPr/>
              <a:t>3. 5. 2022</a:t>
            </a:fld>
            <a:endParaRPr lang="sk-SK" dirty="0"/>
          </a:p>
        </p:txBody>
      </p:sp>
      <p:sp>
        <p:nvSpPr>
          <p:cNvPr id="5" name="Zástupný objekt pre pätu 4">
            <a:extLst>
              <a:ext uri="{FF2B5EF4-FFF2-40B4-BE49-F238E27FC236}">
                <a16:creationId xmlns:a16="http://schemas.microsoft.com/office/drawing/2014/main" id="{5E2C6E15-B797-405D-9068-76B8A4B5CE89}"/>
              </a:ext>
            </a:extLst>
          </p:cNvPr>
          <p:cNvSpPr>
            <a:spLocks noGrp="1"/>
          </p:cNvSpPr>
          <p:nvPr>
            <p:ph type="ftr" sz="quarter" idx="11"/>
          </p:nvPr>
        </p:nvSpPr>
        <p:spPr/>
        <p:txBody>
          <a:bodyPr/>
          <a:lstStyle/>
          <a:p>
            <a:endParaRPr lang="sk-SK" dirty="0"/>
          </a:p>
        </p:txBody>
      </p:sp>
      <p:sp>
        <p:nvSpPr>
          <p:cNvPr id="6" name="Zástupný objekt pre číslo snímky 5">
            <a:extLst>
              <a:ext uri="{FF2B5EF4-FFF2-40B4-BE49-F238E27FC236}">
                <a16:creationId xmlns:a16="http://schemas.microsoft.com/office/drawing/2014/main" id="{17FB84C7-5E11-4EE6-8AFA-C53E554EFBF9}"/>
              </a:ext>
            </a:extLst>
          </p:cNvPr>
          <p:cNvSpPr>
            <a:spLocks noGrp="1"/>
          </p:cNvSpPr>
          <p:nvPr>
            <p:ph type="sldNum" sz="quarter" idx="12"/>
          </p:nvPr>
        </p:nvSpPr>
        <p:spPr/>
        <p:txBody>
          <a:bodyPr/>
          <a:lstStyle/>
          <a:p>
            <a:fld id="{BBDCFA86-BB48-4AC4-90E9-5F10BAE4A863}" type="slidenum">
              <a:rPr lang="sk-SK" smtClean="0"/>
              <a:pPr/>
              <a:t>‹#›</a:t>
            </a:fld>
            <a:endParaRPr lang="sk-SK" dirty="0"/>
          </a:p>
        </p:txBody>
      </p:sp>
    </p:spTree>
    <p:extLst>
      <p:ext uri="{BB962C8B-B14F-4D97-AF65-F5344CB8AC3E}">
        <p14:creationId xmlns:p14="http://schemas.microsoft.com/office/powerpoint/2010/main" val="3999568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25891A-0A13-48FD-9267-93F2E8F6DD00}"/>
              </a:ext>
            </a:extLst>
          </p:cNvPr>
          <p:cNvSpPr>
            <a:spLocks noGrp="1"/>
          </p:cNvSpPr>
          <p:nvPr>
            <p:ph type="title"/>
          </p:nvPr>
        </p:nvSpPr>
        <p:spPr/>
        <p:txBody>
          <a:bodyPr/>
          <a:lstStyle/>
          <a:p>
            <a:r>
              <a:rPr lang="sk-SK"/>
              <a:t>Kliknutím upravte štýl predlohy nadpisu</a:t>
            </a:r>
          </a:p>
        </p:txBody>
      </p:sp>
      <p:sp>
        <p:nvSpPr>
          <p:cNvPr id="3" name="Zástupný objekt pre obsah 2">
            <a:extLst>
              <a:ext uri="{FF2B5EF4-FFF2-40B4-BE49-F238E27FC236}">
                <a16:creationId xmlns:a16="http://schemas.microsoft.com/office/drawing/2014/main" id="{3864848D-A407-4EB8-B509-3F2CDF4C161B}"/>
              </a:ext>
            </a:extLst>
          </p:cNvPr>
          <p:cNvSpPr>
            <a:spLocks noGrp="1"/>
          </p:cNvSpPr>
          <p:nvPr>
            <p:ph sz="half" idx="1"/>
          </p:nvPr>
        </p:nvSpPr>
        <p:spPr>
          <a:xfrm>
            <a:off x="838200" y="1825625"/>
            <a:ext cx="5181600" cy="435133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obsah 3">
            <a:extLst>
              <a:ext uri="{FF2B5EF4-FFF2-40B4-BE49-F238E27FC236}">
                <a16:creationId xmlns:a16="http://schemas.microsoft.com/office/drawing/2014/main" id="{12312083-8A7C-4A55-9A66-3A07113CF18D}"/>
              </a:ext>
            </a:extLst>
          </p:cNvPr>
          <p:cNvSpPr>
            <a:spLocks noGrp="1"/>
          </p:cNvSpPr>
          <p:nvPr>
            <p:ph sz="half" idx="2"/>
          </p:nvPr>
        </p:nvSpPr>
        <p:spPr>
          <a:xfrm>
            <a:off x="6172200" y="1825625"/>
            <a:ext cx="5181600" cy="435133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objekt pre dátum 4">
            <a:extLst>
              <a:ext uri="{FF2B5EF4-FFF2-40B4-BE49-F238E27FC236}">
                <a16:creationId xmlns:a16="http://schemas.microsoft.com/office/drawing/2014/main" id="{BE7CEF3C-57EB-41E7-AB20-EEE1CDD89334}"/>
              </a:ext>
            </a:extLst>
          </p:cNvPr>
          <p:cNvSpPr>
            <a:spLocks noGrp="1"/>
          </p:cNvSpPr>
          <p:nvPr>
            <p:ph type="dt" sz="half" idx="10"/>
          </p:nvPr>
        </p:nvSpPr>
        <p:spPr/>
        <p:txBody>
          <a:bodyPr/>
          <a:lstStyle/>
          <a:p>
            <a:fld id="{446A0767-D356-4179-ADC2-1C323A67DF34}" type="datetimeFigureOut">
              <a:rPr lang="sk-SK" smtClean="0"/>
              <a:pPr/>
              <a:t>3. 5. 2022</a:t>
            </a:fld>
            <a:endParaRPr lang="sk-SK" dirty="0"/>
          </a:p>
        </p:txBody>
      </p:sp>
      <p:sp>
        <p:nvSpPr>
          <p:cNvPr id="6" name="Zástupný objekt pre pätu 5">
            <a:extLst>
              <a:ext uri="{FF2B5EF4-FFF2-40B4-BE49-F238E27FC236}">
                <a16:creationId xmlns:a16="http://schemas.microsoft.com/office/drawing/2014/main" id="{E75664D1-AAC7-40EA-ADFD-491A1061C386}"/>
              </a:ext>
            </a:extLst>
          </p:cNvPr>
          <p:cNvSpPr>
            <a:spLocks noGrp="1"/>
          </p:cNvSpPr>
          <p:nvPr>
            <p:ph type="ftr" sz="quarter" idx="11"/>
          </p:nvPr>
        </p:nvSpPr>
        <p:spPr/>
        <p:txBody>
          <a:bodyPr/>
          <a:lstStyle/>
          <a:p>
            <a:endParaRPr lang="sk-SK" dirty="0"/>
          </a:p>
        </p:txBody>
      </p:sp>
      <p:sp>
        <p:nvSpPr>
          <p:cNvPr id="7" name="Zástupný objekt pre číslo snímky 6">
            <a:extLst>
              <a:ext uri="{FF2B5EF4-FFF2-40B4-BE49-F238E27FC236}">
                <a16:creationId xmlns:a16="http://schemas.microsoft.com/office/drawing/2014/main" id="{10E02887-0BB8-4477-B659-F58CB8623FA4}"/>
              </a:ext>
            </a:extLst>
          </p:cNvPr>
          <p:cNvSpPr>
            <a:spLocks noGrp="1"/>
          </p:cNvSpPr>
          <p:nvPr>
            <p:ph type="sldNum" sz="quarter" idx="12"/>
          </p:nvPr>
        </p:nvSpPr>
        <p:spPr/>
        <p:txBody>
          <a:bodyPr/>
          <a:lstStyle/>
          <a:p>
            <a:fld id="{BBDCFA86-BB48-4AC4-90E9-5F10BAE4A863}" type="slidenum">
              <a:rPr lang="sk-SK" smtClean="0"/>
              <a:pPr/>
              <a:t>‹#›</a:t>
            </a:fld>
            <a:endParaRPr lang="sk-SK" dirty="0"/>
          </a:p>
        </p:txBody>
      </p:sp>
    </p:spTree>
    <p:extLst>
      <p:ext uri="{BB962C8B-B14F-4D97-AF65-F5344CB8AC3E}">
        <p14:creationId xmlns:p14="http://schemas.microsoft.com/office/powerpoint/2010/main" val="97881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0C6FFD-ED00-407E-997C-6C7AEE947B0A}"/>
              </a:ext>
            </a:extLst>
          </p:cNvPr>
          <p:cNvSpPr>
            <a:spLocks noGrp="1"/>
          </p:cNvSpPr>
          <p:nvPr>
            <p:ph type="title"/>
          </p:nvPr>
        </p:nvSpPr>
        <p:spPr>
          <a:xfrm>
            <a:off x="839788" y="365125"/>
            <a:ext cx="10515600" cy="1325563"/>
          </a:xfrm>
        </p:spPr>
        <p:txBody>
          <a:bodyPr/>
          <a:lstStyle/>
          <a:p>
            <a:r>
              <a:rPr lang="sk-SK"/>
              <a:t>Kliknutím upravte štýl predlohy nadpisu</a:t>
            </a:r>
          </a:p>
        </p:txBody>
      </p:sp>
      <p:sp>
        <p:nvSpPr>
          <p:cNvPr id="3" name="Zástupný text 2">
            <a:extLst>
              <a:ext uri="{FF2B5EF4-FFF2-40B4-BE49-F238E27FC236}">
                <a16:creationId xmlns:a16="http://schemas.microsoft.com/office/drawing/2014/main" id="{8D2D986C-EB0C-4FE5-93FF-60F0DE780A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Zástupný objekt pre obsah 3">
            <a:extLst>
              <a:ext uri="{FF2B5EF4-FFF2-40B4-BE49-F238E27FC236}">
                <a16:creationId xmlns:a16="http://schemas.microsoft.com/office/drawing/2014/main" id="{149A7062-EA77-409B-AEC9-BB123EDF4EC5}"/>
              </a:ext>
            </a:extLst>
          </p:cNvPr>
          <p:cNvSpPr>
            <a:spLocks noGrp="1"/>
          </p:cNvSpPr>
          <p:nvPr>
            <p:ph sz="half" idx="2"/>
          </p:nvPr>
        </p:nvSpPr>
        <p:spPr>
          <a:xfrm>
            <a:off x="839788" y="2505075"/>
            <a:ext cx="5157787" cy="368458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text 4">
            <a:extLst>
              <a:ext uri="{FF2B5EF4-FFF2-40B4-BE49-F238E27FC236}">
                <a16:creationId xmlns:a16="http://schemas.microsoft.com/office/drawing/2014/main" id="{3F1C7C81-EA07-453D-811F-7CEC2D1BB7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Zástupný objekt pre obsah 5">
            <a:extLst>
              <a:ext uri="{FF2B5EF4-FFF2-40B4-BE49-F238E27FC236}">
                <a16:creationId xmlns:a16="http://schemas.microsoft.com/office/drawing/2014/main" id="{E75658C8-2D3A-41B1-86D5-9E7A2B17156D}"/>
              </a:ext>
            </a:extLst>
          </p:cNvPr>
          <p:cNvSpPr>
            <a:spLocks noGrp="1"/>
          </p:cNvSpPr>
          <p:nvPr>
            <p:ph sz="quarter" idx="4"/>
          </p:nvPr>
        </p:nvSpPr>
        <p:spPr>
          <a:xfrm>
            <a:off x="6172200" y="2505075"/>
            <a:ext cx="5183188" cy="368458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7" name="Zástupný objekt pre dátum 6">
            <a:extLst>
              <a:ext uri="{FF2B5EF4-FFF2-40B4-BE49-F238E27FC236}">
                <a16:creationId xmlns:a16="http://schemas.microsoft.com/office/drawing/2014/main" id="{5B12D3A9-DEAC-4FED-8020-78A80D3CA720}"/>
              </a:ext>
            </a:extLst>
          </p:cNvPr>
          <p:cNvSpPr>
            <a:spLocks noGrp="1"/>
          </p:cNvSpPr>
          <p:nvPr>
            <p:ph type="dt" sz="half" idx="10"/>
          </p:nvPr>
        </p:nvSpPr>
        <p:spPr/>
        <p:txBody>
          <a:bodyPr/>
          <a:lstStyle/>
          <a:p>
            <a:fld id="{446A0767-D356-4179-ADC2-1C323A67DF34}" type="datetimeFigureOut">
              <a:rPr lang="sk-SK" smtClean="0"/>
              <a:pPr/>
              <a:t>3. 5. 2022</a:t>
            </a:fld>
            <a:endParaRPr lang="sk-SK" dirty="0"/>
          </a:p>
        </p:txBody>
      </p:sp>
      <p:sp>
        <p:nvSpPr>
          <p:cNvPr id="8" name="Zástupný objekt pre pätu 7">
            <a:extLst>
              <a:ext uri="{FF2B5EF4-FFF2-40B4-BE49-F238E27FC236}">
                <a16:creationId xmlns:a16="http://schemas.microsoft.com/office/drawing/2014/main" id="{C50AA996-5D83-438A-B6CB-6D7BBC2F6A0A}"/>
              </a:ext>
            </a:extLst>
          </p:cNvPr>
          <p:cNvSpPr>
            <a:spLocks noGrp="1"/>
          </p:cNvSpPr>
          <p:nvPr>
            <p:ph type="ftr" sz="quarter" idx="11"/>
          </p:nvPr>
        </p:nvSpPr>
        <p:spPr/>
        <p:txBody>
          <a:bodyPr/>
          <a:lstStyle/>
          <a:p>
            <a:endParaRPr lang="sk-SK" dirty="0"/>
          </a:p>
        </p:txBody>
      </p:sp>
      <p:sp>
        <p:nvSpPr>
          <p:cNvPr id="9" name="Zástupný objekt pre číslo snímky 8">
            <a:extLst>
              <a:ext uri="{FF2B5EF4-FFF2-40B4-BE49-F238E27FC236}">
                <a16:creationId xmlns:a16="http://schemas.microsoft.com/office/drawing/2014/main" id="{C58E529A-67E3-46D8-8B20-2B7465F1FD71}"/>
              </a:ext>
            </a:extLst>
          </p:cNvPr>
          <p:cNvSpPr>
            <a:spLocks noGrp="1"/>
          </p:cNvSpPr>
          <p:nvPr>
            <p:ph type="sldNum" sz="quarter" idx="12"/>
          </p:nvPr>
        </p:nvSpPr>
        <p:spPr/>
        <p:txBody>
          <a:bodyPr/>
          <a:lstStyle/>
          <a:p>
            <a:fld id="{BBDCFA86-BB48-4AC4-90E9-5F10BAE4A863}" type="slidenum">
              <a:rPr lang="sk-SK" smtClean="0"/>
              <a:pPr/>
              <a:t>‹#›</a:t>
            </a:fld>
            <a:endParaRPr lang="sk-SK" dirty="0"/>
          </a:p>
        </p:txBody>
      </p:sp>
    </p:spTree>
    <p:extLst>
      <p:ext uri="{BB962C8B-B14F-4D97-AF65-F5344CB8AC3E}">
        <p14:creationId xmlns:p14="http://schemas.microsoft.com/office/powerpoint/2010/main" val="822017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52286E-3EBC-480A-8E26-2038F2968665}"/>
              </a:ext>
            </a:extLst>
          </p:cNvPr>
          <p:cNvSpPr>
            <a:spLocks noGrp="1"/>
          </p:cNvSpPr>
          <p:nvPr>
            <p:ph type="title"/>
          </p:nvPr>
        </p:nvSpPr>
        <p:spPr/>
        <p:txBody>
          <a:bodyPr/>
          <a:lstStyle/>
          <a:p>
            <a:r>
              <a:rPr lang="sk-SK"/>
              <a:t>Kliknutím upravte štýl predlohy nadpisu</a:t>
            </a:r>
          </a:p>
        </p:txBody>
      </p:sp>
      <p:sp>
        <p:nvSpPr>
          <p:cNvPr id="3" name="Zástupný objekt pre dátum 2">
            <a:extLst>
              <a:ext uri="{FF2B5EF4-FFF2-40B4-BE49-F238E27FC236}">
                <a16:creationId xmlns:a16="http://schemas.microsoft.com/office/drawing/2014/main" id="{36EE0733-27A0-40BA-A4C9-97BA26651CE1}"/>
              </a:ext>
            </a:extLst>
          </p:cNvPr>
          <p:cNvSpPr>
            <a:spLocks noGrp="1"/>
          </p:cNvSpPr>
          <p:nvPr>
            <p:ph type="dt" sz="half" idx="10"/>
          </p:nvPr>
        </p:nvSpPr>
        <p:spPr/>
        <p:txBody>
          <a:bodyPr/>
          <a:lstStyle/>
          <a:p>
            <a:fld id="{446A0767-D356-4179-ADC2-1C323A67DF34}" type="datetimeFigureOut">
              <a:rPr lang="sk-SK" smtClean="0"/>
              <a:pPr/>
              <a:t>3. 5. 2022</a:t>
            </a:fld>
            <a:endParaRPr lang="sk-SK" dirty="0"/>
          </a:p>
        </p:txBody>
      </p:sp>
      <p:sp>
        <p:nvSpPr>
          <p:cNvPr id="4" name="Zástupný objekt pre pätu 3">
            <a:extLst>
              <a:ext uri="{FF2B5EF4-FFF2-40B4-BE49-F238E27FC236}">
                <a16:creationId xmlns:a16="http://schemas.microsoft.com/office/drawing/2014/main" id="{017884DF-700F-440A-8604-1FA617B2F9FD}"/>
              </a:ext>
            </a:extLst>
          </p:cNvPr>
          <p:cNvSpPr>
            <a:spLocks noGrp="1"/>
          </p:cNvSpPr>
          <p:nvPr>
            <p:ph type="ftr" sz="quarter" idx="11"/>
          </p:nvPr>
        </p:nvSpPr>
        <p:spPr/>
        <p:txBody>
          <a:bodyPr/>
          <a:lstStyle/>
          <a:p>
            <a:endParaRPr lang="sk-SK" dirty="0"/>
          </a:p>
        </p:txBody>
      </p:sp>
      <p:sp>
        <p:nvSpPr>
          <p:cNvPr id="5" name="Zástupný objekt pre číslo snímky 4">
            <a:extLst>
              <a:ext uri="{FF2B5EF4-FFF2-40B4-BE49-F238E27FC236}">
                <a16:creationId xmlns:a16="http://schemas.microsoft.com/office/drawing/2014/main" id="{54A4FD1B-E7B3-4A54-B9F9-AD947BFD6A9B}"/>
              </a:ext>
            </a:extLst>
          </p:cNvPr>
          <p:cNvSpPr>
            <a:spLocks noGrp="1"/>
          </p:cNvSpPr>
          <p:nvPr>
            <p:ph type="sldNum" sz="quarter" idx="12"/>
          </p:nvPr>
        </p:nvSpPr>
        <p:spPr/>
        <p:txBody>
          <a:bodyPr/>
          <a:lstStyle/>
          <a:p>
            <a:fld id="{BBDCFA86-BB48-4AC4-90E9-5F10BAE4A863}" type="slidenum">
              <a:rPr lang="sk-SK" smtClean="0"/>
              <a:pPr/>
              <a:t>‹#›</a:t>
            </a:fld>
            <a:endParaRPr lang="sk-SK" dirty="0"/>
          </a:p>
        </p:txBody>
      </p:sp>
    </p:spTree>
    <p:extLst>
      <p:ext uri="{BB962C8B-B14F-4D97-AF65-F5344CB8AC3E}">
        <p14:creationId xmlns:p14="http://schemas.microsoft.com/office/powerpoint/2010/main" val="324221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objekt pre dátum 1">
            <a:extLst>
              <a:ext uri="{FF2B5EF4-FFF2-40B4-BE49-F238E27FC236}">
                <a16:creationId xmlns:a16="http://schemas.microsoft.com/office/drawing/2014/main" id="{C436AC18-9129-497E-BCE7-135F81ACBB51}"/>
              </a:ext>
            </a:extLst>
          </p:cNvPr>
          <p:cNvSpPr>
            <a:spLocks noGrp="1"/>
          </p:cNvSpPr>
          <p:nvPr>
            <p:ph type="dt" sz="half" idx="10"/>
          </p:nvPr>
        </p:nvSpPr>
        <p:spPr/>
        <p:txBody>
          <a:bodyPr/>
          <a:lstStyle/>
          <a:p>
            <a:fld id="{446A0767-D356-4179-ADC2-1C323A67DF34}" type="datetimeFigureOut">
              <a:rPr lang="sk-SK" smtClean="0"/>
              <a:pPr/>
              <a:t>3. 5. 2022</a:t>
            </a:fld>
            <a:endParaRPr lang="sk-SK" dirty="0"/>
          </a:p>
        </p:txBody>
      </p:sp>
      <p:sp>
        <p:nvSpPr>
          <p:cNvPr id="3" name="Zástupný objekt pre pätu 2">
            <a:extLst>
              <a:ext uri="{FF2B5EF4-FFF2-40B4-BE49-F238E27FC236}">
                <a16:creationId xmlns:a16="http://schemas.microsoft.com/office/drawing/2014/main" id="{580FA446-6755-441F-B3B4-1FC20BBC1A10}"/>
              </a:ext>
            </a:extLst>
          </p:cNvPr>
          <p:cNvSpPr>
            <a:spLocks noGrp="1"/>
          </p:cNvSpPr>
          <p:nvPr>
            <p:ph type="ftr" sz="quarter" idx="11"/>
          </p:nvPr>
        </p:nvSpPr>
        <p:spPr/>
        <p:txBody>
          <a:bodyPr/>
          <a:lstStyle/>
          <a:p>
            <a:endParaRPr lang="sk-SK" dirty="0"/>
          </a:p>
        </p:txBody>
      </p:sp>
      <p:sp>
        <p:nvSpPr>
          <p:cNvPr id="4" name="Zástupný objekt pre číslo snímky 3">
            <a:extLst>
              <a:ext uri="{FF2B5EF4-FFF2-40B4-BE49-F238E27FC236}">
                <a16:creationId xmlns:a16="http://schemas.microsoft.com/office/drawing/2014/main" id="{82838DF1-9A96-45BA-B63B-992A8F62FE2D}"/>
              </a:ext>
            </a:extLst>
          </p:cNvPr>
          <p:cNvSpPr>
            <a:spLocks noGrp="1"/>
          </p:cNvSpPr>
          <p:nvPr>
            <p:ph type="sldNum" sz="quarter" idx="12"/>
          </p:nvPr>
        </p:nvSpPr>
        <p:spPr/>
        <p:txBody>
          <a:bodyPr/>
          <a:lstStyle/>
          <a:p>
            <a:fld id="{BBDCFA86-BB48-4AC4-90E9-5F10BAE4A863}" type="slidenum">
              <a:rPr lang="sk-SK" smtClean="0"/>
              <a:pPr/>
              <a:t>‹#›</a:t>
            </a:fld>
            <a:endParaRPr lang="sk-SK" dirty="0"/>
          </a:p>
        </p:txBody>
      </p:sp>
    </p:spTree>
    <p:extLst>
      <p:ext uri="{BB962C8B-B14F-4D97-AF65-F5344CB8AC3E}">
        <p14:creationId xmlns:p14="http://schemas.microsoft.com/office/powerpoint/2010/main" val="1330767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78AB31-E301-4913-8F46-1084B1C031D9}"/>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p>
        </p:txBody>
      </p:sp>
      <p:sp>
        <p:nvSpPr>
          <p:cNvPr id="3" name="Zástupný objekt pre obsah 2">
            <a:extLst>
              <a:ext uri="{FF2B5EF4-FFF2-40B4-BE49-F238E27FC236}">
                <a16:creationId xmlns:a16="http://schemas.microsoft.com/office/drawing/2014/main" id="{7CBC33B1-D177-4C23-886A-D508FC47FD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text 3">
            <a:extLst>
              <a:ext uri="{FF2B5EF4-FFF2-40B4-BE49-F238E27FC236}">
                <a16:creationId xmlns:a16="http://schemas.microsoft.com/office/drawing/2014/main" id="{76803497-CBF6-4A87-88B6-7DDB534593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61CBEC74-EB49-4FF1-9544-081D0200F429}"/>
              </a:ext>
            </a:extLst>
          </p:cNvPr>
          <p:cNvSpPr>
            <a:spLocks noGrp="1"/>
          </p:cNvSpPr>
          <p:nvPr>
            <p:ph type="dt" sz="half" idx="10"/>
          </p:nvPr>
        </p:nvSpPr>
        <p:spPr/>
        <p:txBody>
          <a:bodyPr/>
          <a:lstStyle/>
          <a:p>
            <a:fld id="{446A0767-D356-4179-ADC2-1C323A67DF34}" type="datetimeFigureOut">
              <a:rPr lang="sk-SK" smtClean="0"/>
              <a:pPr/>
              <a:t>3. 5. 2022</a:t>
            </a:fld>
            <a:endParaRPr lang="sk-SK" dirty="0"/>
          </a:p>
        </p:txBody>
      </p:sp>
      <p:sp>
        <p:nvSpPr>
          <p:cNvPr id="6" name="Zástupný objekt pre pätu 5">
            <a:extLst>
              <a:ext uri="{FF2B5EF4-FFF2-40B4-BE49-F238E27FC236}">
                <a16:creationId xmlns:a16="http://schemas.microsoft.com/office/drawing/2014/main" id="{593612E9-1EF2-4702-9AAB-079F93538730}"/>
              </a:ext>
            </a:extLst>
          </p:cNvPr>
          <p:cNvSpPr>
            <a:spLocks noGrp="1"/>
          </p:cNvSpPr>
          <p:nvPr>
            <p:ph type="ftr" sz="quarter" idx="11"/>
          </p:nvPr>
        </p:nvSpPr>
        <p:spPr/>
        <p:txBody>
          <a:bodyPr/>
          <a:lstStyle/>
          <a:p>
            <a:endParaRPr lang="sk-SK" dirty="0"/>
          </a:p>
        </p:txBody>
      </p:sp>
      <p:sp>
        <p:nvSpPr>
          <p:cNvPr id="7" name="Zástupný objekt pre číslo snímky 6">
            <a:extLst>
              <a:ext uri="{FF2B5EF4-FFF2-40B4-BE49-F238E27FC236}">
                <a16:creationId xmlns:a16="http://schemas.microsoft.com/office/drawing/2014/main" id="{1F2E5593-F4BC-464E-85FC-710E58897F6C}"/>
              </a:ext>
            </a:extLst>
          </p:cNvPr>
          <p:cNvSpPr>
            <a:spLocks noGrp="1"/>
          </p:cNvSpPr>
          <p:nvPr>
            <p:ph type="sldNum" sz="quarter" idx="12"/>
          </p:nvPr>
        </p:nvSpPr>
        <p:spPr/>
        <p:txBody>
          <a:bodyPr/>
          <a:lstStyle/>
          <a:p>
            <a:fld id="{BBDCFA86-BB48-4AC4-90E9-5F10BAE4A863}" type="slidenum">
              <a:rPr lang="sk-SK" smtClean="0"/>
              <a:pPr/>
              <a:t>‹#›</a:t>
            </a:fld>
            <a:endParaRPr lang="sk-SK" dirty="0"/>
          </a:p>
        </p:txBody>
      </p:sp>
    </p:spTree>
    <p:extLst>
      <p:ext uri="{BB962C8B-B14F-4D97-AF65-F5344CB8AC3E}">
        <p14:creationId xmlns:p14="http://schemas.microsoft.com/office/powerpoint/2010/main" val="4157923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19CE87-7EBB-495C-83EB-C5AC5E4830D2}"/>
              </a:ext>
            </a:extLst>
          </p:cNvPr>
          <p:cNvSpPr>
            <a:spLocks noGrp="1"/>
          </p:cNvSpPr>
          <p:nvPr>
            <p:ph type="title"/>
          </p:nvPr>
        </p:nvSpPr>
        <p:spPr>
          <a:xfrm>
            <a:off x="839788" y="457200"/>
            <a:ext cx="3932237" cy="1600200"/>
          </a:xfrm>
        </p:spPr>
        <p:txBody>
          <a:bodyPr anchor="b"/>
          <a:lstStyle>
            <a:lvl1pPr>
              <a:defRPr sz="3200"/>
            </a:lvl1pPr>
          </a:lstStyle>
          <a:p>
            <a:r>
              <a:rPr lang="sk-SK"/>
              <a:t>Kliknutím upravte štýl predlohy nadpisu</a:t>
            </a:r>
          </a:p>
        </p:txBody>
      </p:sp>
      <p:sp>
        <p:nvSpPr>
          <p:cNvPr id="3" name="Zástupný objekt pre obrázok 2">
            <a:extLst>
              <a:ext uri="{FF2B5EF4-FFF2-40B4-BE49-F238E27FC236}">
                <a16:creationId xmlns:a16="http://schemas.microsoft.com/office/drawing/2014/main" id="{18972B27-9578-4A2A-9C77-AE2AB58AE4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text 3">
            <a:extLst>
              <a:ext uri="{FF2B5EF4-FFF2-40B4-BE49-F238E27FC236}">
                <a16:creationId xmlns:a16="http://schemas.microsoft.com/office/drawing/2014/main" id="{5CE7520E-8979-4225-8FBA-81E87757F7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F6BB537A-908E-4827-A974-ADE421186628}"/>
              </a:ext>
            </a:extLst>
          </p:cNvPr>
          <p:cNvSpPr>
            <a:spLocks noGrp="1"/>
          </p:cNvSpPr>
          <p:nvPr>
            <p:ph type="dt" sz="half" idx="10"/>
          </p:nvPr>
        </p:nvSpPr>
        <p:spPr/>
        <p:txBody>
          <a:bodyPr/>
          <a:lstStyle/>
          <a:p>
            <a:fld id="{446A0767-D356-4179-ADC2-1C323A67DF34}" type="datetimeFigureOut">
              <a:rPr lang="sk-SK" smtClean="0"/>
              <a:pPr/>
              <a:t>3. 5. 2022</a:t>
            </a:fld>
            <a:endParaRPr lang="sk-SK" dirty="0"/>
          </a:p>
        </p:txBody>
      </p:sp>
      <p:sp>
        <p:nvSpPr>
          <p:cNvPr id="6" name="Zástupný objekt pre pätu 5">
            <a:extLst>
              <a:ext uri="{FF2B5EF4-FFF2-40B4-BE49-F238E27FC236}">
                <a16:creationId xmlns:a16="http://schemas.microsoft.com/office/drawing/2014/main" id="{372C0AD3-D091-40D7-9A31-5C6B1A67B29A}"/>
              </a:ext>
            </a:extLst>
          </p:cNvPr>
          <p:cNvSpPr>
            <a:spLocks noGrp="1"/>
          </p:cNvSpPr>
          <p:nvPr>
            <p:ph type="ftr" sz="quarter" idx="11"/>
          </p:nvPr>
        </p:nvSpPr>
        <p:spPr/>
        <p:txBody>
          <a:bodyPr/>
          <a:lstStyle/>
          <a:p>
            <a:endParaRPr lang="sk-SK" dirty="0"/>
          </a:p>
        </p:txBody>
      </p:sp>
      <p:sp>
        <p:nvSpPr>
          <p:cNvPr id="7" name="Zástupný objekt pre číslo snímky 6">
            <a:extLst>
              <a:ext uri="{FF2B5EF4-FFF2-40B4-BE49-F238E27FC236}">
                <a16:creationId xmlns:a16="http://schemas.microsoft.com/office/drawing/2014/main" id="{D1863DD9-AA17-4343-BFE2-A08126B9DAF0}"/>
              </a:ext>
            </a:extLst>
          </p:cNvPr>
          <p:cNvSpPr>
            <a:spLocks noGrp="1"/>
          </p:cNvSpPr>
          <p:nvPr>
            <p:ph type="sldNum" sz="quarter" idx="12"/>
          </p:nvPr>
        </p:nvSpPr>
        <p:spPr/>
        <p:txBody>
          <a:bodyPr/>
          <a:lstStyle/>
          <a:p>
            <a:fld id="{BBDCFA86-BB48-4AC4-90E9-5F10BAE4A863}" type="slidenum">
              <a:rPr lang="sk-SK" smtClean="0"/>
              <a:pPr/>
              <a:t>‹#›</a:t>
            </a:fld>
            <a:endParaRPr lang="sk-SK" dirty="0"/>
          </a:p>
        </p:txBody>
      </p:sp>
    </p:spTree>
    <p:extLst>
      <p:ext uri="{BB962C8B-B14F-4D97-AF65-F5344CB8AC3E}">
        <p14:creationId xmlns:p14="http://schemas.microsoft.com/office/powerpoint/2010/main" val="557825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nadpis 1">
            <a:extLst>
              <a:ext uri="{FF2B5EF4-FFF2-40B4-BE49-F238E27FC236}">
                <a16:creationId xmlns:a16="http://schemas.microsoft.com/office/drawing/2014/main" id="{29FF9A64-B413-4082-AB68-EFBE42B6C7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k-SK"/>
              <a:t>Kliknutím upravte štýl predlohy nadpisu</a:t>
            </a:r>
          </a:p>
        </p:txBody>
      </p:sp>
      <p:sp>
        <p:nvSpPr>
          <p:cNvPr id="3" name="Zástupný text 2">
            <a:extLst>
              <a:ext uri="{FF2B5EF4-FFF2-40B4-BE49-F238E27FC236}">
                <a16:creationId xmlns:a16="http://schemas.microsoft.com/office/drawing/2014/main" id="{60238490-362D-4321-A49D-F764B75E8A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994511B0-981F-4A98-8971-1C5802563C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6A0767-D356-4179-ADC2-1C323A67DF34}" type="datetimeFigureOut">
              <a:rPr lang="sk-SK" smtClean="0"/>
              <a:pPr/>
              <a:t>3. 5. 2022</a:t>
            </a:fld>
            <a:endParaRPr lang="sk-SK" dirty="0"/>
          </a:p>
        </p:txBody>
      </p:sp>
      <p:sp>
        <p:nvSpPr>
          <p:cNvPr id="5" name="Zástupný objekt pre pätu 4">
            <a:extLst>
              <a:ext uri="{FF2B5EF4-FFF2-40B4-BE49-F238E27FC236}">
                <a16:creationId xmlns:a16="http://schemas.microsoft.com/office/drawing/2014/main" id="{E3C1CEE2-9844-4BBB-A006-F2559786EF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dirty="0"/>
          </a:p>
        </p:txBody>
      </p:sp>
      <p:sp>
        <p:nvSpPr>
          <p:cNvPr id="6" name="Zástupný objekt pre číslo snímky 5">
            <a:extLst>
              <a:ext uri="{FF2B5EF4-FFF2-40B4-BE49-F238E27FC236}">
                <a16:creationId xmlns:a16="http://schemas.microsoft.com/office/drawing/2014/main" id="{CA284592-A62B-4B09-854D-95CD32891E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CFA86-BB48-4AC4-90E9-5F10BAE4A863}" type="slidenum">
              <a:rPr lang="sk-SK" smtClean="0"/>
              <a:pPr/>
              <a:t>‹#›</a:t>
            </a:fld>
            <a:endParaRPr lang="sk-SK" dirty="0"/>
          </a:p>
        </p:txBody>
      </p:sp>
    </p:spTree>
    <p:extLst>
      <p:ext uri="{BB962C8B-B14F-4D97-AF65-F5344CB8AC3E}">
        <p14:creationId xmlns:p14="http://schemas.microsoft.com/office/powerpoint/2010/main" val="80992090"/>
      </p:ext>
    </p:extLst>
  </p:cSld>
  <p:clrMap bg1="lt1" tx1="dk1" bg2="lt2" tx2="dk2" accent1="accent1" accent2="accent2" accent3="accent3" accent4="accent4" accent5="accent5" accent6="accent6" hlink="hlink" folHlink="folHlink"/>
  <p:sldLayoutIdLst>
    <p:sldLayoutId id="2147483903" r:id="rId1"/>
    <p:sldLayoutId id="2147483904" r:id="rId2"/>
    <p:sldLayoutId id="2147483905" r:id="rId3"/>
    <p:sldLayoutId id="2147483906" r:id="rId4"/>
    <p:sldLayoutId id="2147483907" r:id="rId5"/>
    <p:sldLayoutId id="2147483908" r:id="rId6"/>
    <p:sldLayoutId id="2147483909" r:id="rId7"/>
    <p:sldLayoutId id="2147483910" r:id="rId8"/>
    <p:sldLayoutId id="2147483911" r:id="rId9"/>
    <p:sldLayoutId id="2147483912" r:id="rId10"/>
    <p:sldLayoutId id="214748391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de-DE"/>
          </a:p>
        </p:txBody>
      </p:sp>
      <p:sp>
        <p:nvSpPr>
          <p:cNvPr id="3" name="Zástupný symbol obsahu 2"/>
          <p:cNvSpPr>
            <a:spLocks noGrp="1"/>
          </p:cNvSpPr>
          <p:nvPr>
            <p:ph idx="1"/>
          </p:nvPr>
        </p:nvSpPr>
        <p:spPr/>
        <p:txBody>
          <a:bodyPr/>
          <a:lstStyle/>
          <a:p>
            <a:endParaRPr lang="de-DE" dirty="0"/>
          </a:p>
        </p:txBody>
      </p:sp>
      <p:pic>
        <p:nvPicPr>
          <p:cNvPr id="4" name="Obrázok 3"/>
          <p:cNvPicPr>
            <a:picLocks noChangeAspect="1"/>
          </p:cNvPicPr>
          <p:nvPr/>
        </p:nvPicPr>
        <p:blipFill>
          <a:blip r:embed="rId2" cstate="print"/>
          <a:stretch>
            <a:fillRect/>
          </a:stretch>
        </p:blipFill>
        <p:spPr>
          <a:xfrm>
            <a:off x="0" y="59277"/>
            <a:ext cx="12192000" cy="6858000"/>
          </a:xfrm>
          <a:prstGeom prst="rect">
            <a:avLst/>
          </a:prstGeom>
        </p:spPr>
      </p:pic>
      <p:sp>
        <p:nvSpPr>
          <p:cNvPr id="5" name="Obdĺžnik 4"/>
          <p:cNvSpPr/>
          <p:nvPr/>
        </p:nvSpPr>
        <p:spPr>
          <a:xfrm>
            <a:off x="4491789" y="1193926"/>
            <a:ext cx="7281111" cy="1815882"/>
          </a:xfrm>
          <a:prstGeom prst="rect">
            <a:avLst/>
          </a:prstGeom>
          <a:noFill/>
        </p:spPr>
        <p:txBody>
          <a:bodyPr wrap="square" lIns="91440" tIns="45720" rIns="91440" bIns="45720">
            <a:spAutoFit/>
          </a:bodyPr>
          <a:lstStyle/>
          <a:p>
            <a:pPr algn="ctr"/>
            <a:endParaRPr lang="sk-SK" sz="2800" b="1" dirty="0">
              <a:solidFill>
                <a:schemeClr val="accent5">
                  <a:lumMod val="75000"/>
                </a:schemeClr>
              </a:solidFill>
            </a:endParaRPr>
          </a:p>
          <a:p>
            <a:pPr algn="ctr"/>
            <a:endParaRPr lang="sk-SK" sz="2800" b="1" dirty="0">
              <a:solidFill>
                <a:schemeClr val="tx2">
                  <a:lumMod val="50000"/>
                </a:schemeClr>
              </a:solidFill>
            </a:endParaRPr>
          </a:p>
          <a:p>
            <a:pPr algn="ctr"/>
            <a:r>
              <a:rPr lang="sk-SK" sz="2800" b="1" dirty="0">
                <a:solidFill>
                  <a:srgbClr val="0070C0"/>
                </a:solidFill>
              </a:rPr>
              <a:t>Novela vodného zákona, </a:t>
            </a:r>
          </a:p>
          <a:p>
            <a:pPr algn="ctr"/>
            <a:r>
              <a:rPr lang="sk-SK" sz="2800" b="1" dirty="0">
                <a:solidFill>
                  <a:srgbClr val="0070C0"/>
                </a:solidFill>
              </a:rPr>
              <a:t>účinná od 1. januára 2022</a:t>
            </a:r>
          </a:p>
        </p:txBody>
      </p:sp>
      <p:sp>
        <p:nvSpPr>
          <p:cNvPr id="8" name="Obdĺžnik 7"/>
          <p:cNvSpPr/>
          <p:nvPr/>
        </p:nvSpPr>
        <p:spPr>
          <a:xfrm>
            <a:off x="4491789" y="4549183"/>
            <a:ext cx="7281111" cy="923330"/>
          </a:xfrm>
          <a:prstGeom prst="rect">
            <a:avLst/>
          </a:prstGeom>
          <a:noFill/>
        </p:spPr>
        <p:txBody>
          <a:bodyPr wrap="square" lIns="91440" tIns="45720" rIns="91440" bIns="45720">
            <a:spAutoFit/>
          </a:bodyPr>
          <a:lstStyle/>
          <a:p>
            <a:r>
              <a:rPr lang="sk-SK" b="1" dirty="0">
                <a:solidFill>
                  <a:srgbClr val="0070C0"/>
                </a:solidFill>
              </a:rPr>
              <a:t>Ing. </a:t>
            </a:r>
            <a:r>
              <a:rPr lang="sk-SK" b="1" dirty="0" err="1">
                <a:solidFill>
                  <a:srgbClr val="0070C0"/>
                </a:solidFill>
              </a:rPr>
              <a:t>Květoslava</a:t>
            </a:r>
            <a:r>
              <a:rPr lang="sk-SK" b="1" dirty="0">
                <a:solidFill>
                  <a:srgbClr val="0070C0"/>
                </a:solidFill>
              </a:rPr>
              <a:t> Farkašová</a:t>
            </a:r>
            <a:br>
              <a:rPr lang="sk-SK" b="1" dirty="0">
                <a:solidFill>
                  <a:srgbClr val="0070C0"/>
                </a:solidFill>
              </a:rPr>
            </a:br>
            <a:r>
              <a:rPr lang="sk-SK" b="1" dirty="0">
                <a:solidFill>
                  <a:srgbClr val="0070C0"/>
                </a:solidFill>
              </a:rPr>
              <a:t>MŽP SR</a:t>
            </a:r>
          </a:p>
          <a:p>
            <a:r>
              <a:rPr lang="sk-SK" b="1" dirty="0">
                <a:solidFill>
                  <a:srgbClr val="0070C0"/>
                </a:solidFill>
              </a:rPr>
              <a:t>Seminár Liptovský Mikuláš – apríl/máj 2022</a:t>
            </a:r>
          </a:p>
        </p:txBody>
      </p:sp>
    </p:spTree>
    <p:extLst>
      <p:ext uri="{BB962C8B-B14F-4D97-AF65-F5344CB8AC3E}">
        <p14:creationId xmlns:p14="http://schemas.microsoft.com/office/powerpoint/2010/main" val="1977564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1052" y="6013342"/>
            <a:ext cx="8534400" cy="46675"/>
          </a:xfrm>
        </p:spPr>
        <p:txBody>
          <a:bodyPr>
            <a:normAutofit fontScale="90000"/>
          </a:bodyPr>
          <a:lstStyle/>
          <a:p>
            <a:endParaRPr lang="sk-SK" dirty="0"/>
          </a:p>
        </p:txBody>
      </p:sp>
      <p:sp>
        <p:nvSpPr>
          <p:cNvPr id="3" name="Zástupný symbol obsahu 2"/>
          <p:cNvSpPr>
            <a:spLocks noGrp="1"/>
          </p:cNvSpPr>
          <p:nvPr>
            <p:ph idx="1"/>
          </p:nvPr>
        </p:nvSpPr>
        <p:spPr>
          <a:xfrm>
            <a:off x="684211" y="1233216"/>
            <a:ext cx="10443572" cy="3865725"/>
          </a:xfrm>
        </p:spPr>
        <p:txBody>
          <a:bodyPr>
            <a:noAutofit/>
          </a:bodyPr>
          <a:lstStyle/>
          <a:p>
            <a:pPr marL="0" indent="0" algn="just">
              <a:lnSpc>
                <a:spcPct val="115000"/>
              </a:lnSpc>
              <a:spcBef>
                <a:spcPts val="600"/>
              </a:spcBef>
              <a:spcAft>
                <a:spcPts val="1000"/>
              </a:spcAft>
              <a:buNone/>
            </a:pPr>
            <a:r>
              <a:rPr lang="sk-SK" sz="2400" b="1" dirty="0">
                <a:solidFill>
                  <a:srgbClr val="00B050"/>
                </a:solidFill>
                <a:effectLst/>
                <a:latin typeface="Arial" panose="020B0604020202020204" pitchFamily="34" charset="0"/>
                <a:ea typeface="Calibri" panose="020F0502020204030204" pitchFamily="34" charset="0"/>
                <a:cs typeface="Arial" panose="020B0604020202020204" pitchFamily="34" charset="0"/>
              </a:rPr>
              <a:t>B. </a:t>
            </a:r>
            <a:r>
              <a:rPr lang="sk-SK" sz="2400" b="1" dirty="0">
                <a:solidFill>
                  <a:srgbClr val="00B050"/>
                </a:solidFill>
                <a:effectLst/>
                <a:latin typeface="Arial" panose="020B0604020202020204" pitchFamily="34" charset="0"/>
                <a:ea typeface="Times New Roman" panose="02020603050405020304" pitchFamily="18" charset="0"/>
                <a:cs typeface="Arial" panose="020B0604020202020204" pitchFamily="34" charset="0"/>
              </a:rPr>
              <a:t>Projekty novej trvalo udržateľnej rozvojovej činnosti človeka</a:t>
            </a:r>
            <a:endParaRPr lang="sk-SK" sz="2400" dirty="0">
              <a:solidFill>
                <a:srgbClr val="00B050"/>
              </a:solidFill>
              <a:effectLst/>
              <a:latin typeface="Arial" panose="020B0604020202020204" pitchFamily="34" charset="0"/>
              <a:ea typeface="Times New Roman" panose="02020603050405020304" pitchFamily="18" charset="0"/>
              <a:cs typeface="Arial" panose="020B0604020202020204" pitchFamily="34" charset="0"/>
            </a:endParaRPr>
          </a:p>
          <a:p>
            <a:pPr marL="0" indent="0" algn="just">
              <a:lnSpc>
                <a:spcPct val="115000"/>
              </a:lnSpc>
              <a:spcBef>
                <a:spcPts val="600"/>
              </a:spcBef>
              <a:spcAft>
                <a:spcPts val="1000"/>
              </a:spcAft>
              <a:buNone/>
            </a:pPr>
            <a:endParaRPr lang="sk-SK" sz="24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15000"/>
              </a:lnSpc>
              <a:spcAft>
                <a:spcPts val="600"/>
              </a:spcAft>
              <a:buFont typeface="Times New Roman" panose="02020603050405020304" pitchFamily="18" charset="0"/>
              <a:buChar char="-"/>
            </a:pPr>
            <a:r>
              <a:rPr lang="sk-SK" sz="2000" dirty="0">
                <a:latin typeface="Arial" panose="020B0604020202020204" pitchFamily="34" charset="0"/>
                <a:ea typeface="Calibri" panose="020F0502020204030204" pitchFamily="34" charset="0"/>
                <a:cs typeface="Arial" panose="020B0604020202020204" pitchFamily="34" charset="0"/>
              </a:rPr>
              <a:t> </a:t>
            </a:r>
            <a:r>
              <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rPr>
              <a:t>projekty týkajúce sa čistenia a odvádzania odpadových vôd, ak recipientom je útvar povrchovej vody klasifikovaný vo veľmi dobrom ekologickom stave,</a:t>
            </a:r>
          </a:p>
        </p:txBody>
      </p:sp>
      <p:pic>
        <p:nvPicPr>
          <p:cNvPr id="4" name="Obrázo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102" y="6311900"/>
            <a:ext cx="1546337" cy="362538"/>
          </a:xfrm>
          <a:prstGeom prst="rect">
            <a:avLst/>
          </a:prstGeom>
        </p:spPr>
      </p:pic>
    </p:spTree>
    <p:extLst>
      <p:ext uri="{BB962C8B-B14F-4D97-AF65-F5344CB8AC3E}">
        <p14:creationId xmlns:p14="http://schemas.microsoft.com/office/powerpoint/2010/main" val="322555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1052" y="6013342"/>
            <a:ext cx="8534400" cy="46675"/>
          </a:xfrm>
        </p:spPr>
        <p:txBody>
          <a:bodyPr>
            <a:normAutofit fontScale="90000"/>
          </a:bodyPr>
          <a:lstStyle/>
          <a:p>
            <a:endParaRPr lang="sk-SK" dirty="0"/>
          </a:p>
        </p:txBody>
      </p:sp>
      <p:sp>
        <p:nvSpPr>
          <p:cNvPr id="3" name="Zástupný symbol obsahu 2"/>
          <p:cNvSpPr>
            <a:spLocks noGrp="1"/>
          </p:cNvSpPr>
          <p:nvPr>
            <p:ph idx="1"/>
          </p:nvPr>
        </p:nvSpPr>
        <p:spPr>
          <a:xfrm>
            <a:off x="684211" y="1233216"/>
            <a:ext cx="10443572" cy="3865725"/>
          </a:xfrm>
        </p:spPr>
        <p:txBody>
          <a:bodyPr>
            <a:noAutofit/>
          </a:bodyPr>
          <a:lstStyle/>
          <a:p>
            <a:pPr marL="0" indent="0" algn="just">
              <a:lnSpc>
                <a:spcPct val="115000"/>
              </a:lnSpc>
              <a:spcBef>
                <a:spcPts val="600"/>
              </a:spcBef>
              <a:spcAft>
                <a:spcPts val="1000"/>
              </a:spcAft>
              <a:buNone/>
            </a:pPr>
            <a:r>
              <a:rPr lang="sk-SK" sz="2400" b="1" dirty="0">
                <a:solidFill>
                  <a:srgbClr val="002060"/>
                </a:solidFill>
                <a:effectLst/>
                <a:latin typeface="Arial" panose="020B0604020202020204" pitchFamily="34" charset="0"/>
                <a:ea typeface="Calibri" panose="020F0502020204030204" pitchFamily="34" charset="0"/>
                <a:cs typeface="Arial" panose="020B0604020202020204" pitchFamily="34" charset="0"/>
              </a:rPr>
              <a:t>Postup OŠVS – okresný úrad v sídle kraja</a:t>
            </a:r>
          </a:p>
          <a:p>
            <a:pPr marL="0" lvl="0" indent="0" algn="just">
              <a:lnSpc>
                <a:spcPct val="115000"/>
              </a:lnSpc>
              <a:spcAft>
                <a:spcPts val="600"/>
              </a:spcAft>
              <a:buNone/>
            </a:pPr>
            <a:r>
              <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rPr>
              <a:t>1. Posúdenie, či daná činnosť vyžaduje výnimku z environmentálnych cieľov: </a:t>
            </a:r>
          </a:p>
          <a:p>
            <a:pPr lvl="0" algn="just">
              <a:lnSpc>
                <a:spcPct val="115000"/>
              </a:lnSpc>
              <a:spcAft>
                <a:spcPts val="600"/>
              </a:spcAft>
              <a:buFontTx/>
              <a:buChar char="-"/>
            </a:pPr>
            <a:r>
              <a:rPr lang="sk-SK" sz="2000" dirty="0">
                <a:solidFill>
                  <a:srgbClr val="002060"/>
                </a:solidFill>
                <a:latin typeface="Arial" panose="020B0604020202020204" pitchFamily="34" charset="0"/>
                <a:ea typeface="Calibri" panose="020F0502020204030204" pitchFamily="34" charset="0"/>
                <a:cs typeface="Arial" panose="020B0604020202020204" pitchFamily="34" charset="0"/>
              </a:rPr>
              <a:t>záväzné stanovisko</a:t>
            </a:r>
            <a:r>
              <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sk-SK"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na základe </a:t>
            </a:r>
            <a:r>
              <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rPr>
              <a:t>odborného stanoviska VÚVH</a:t>
            </a:r>
          </a:p>
          <a:p>
            <a:pPr lvl="0" algn="just">
              <a:lnSpc>
                <a:spcPct val="115000"/>
              </a:lnSpc>
              <a:spcAft>
                <a:spcPts val="600"/>
              </a:spcAft>
              <a:buFontTx/>
              <a:buChar char="-"/>
            </a:pPr>
            <a:r>
              <a:rPr lang="sk-SK" sz="2000" dirty="0">
                <a:solidFill>
                  <a:srgbClr val="002060"/>
                </a:solidFill>
                <a:latin typeface="Arial" panose="020B0604020202020204" pitchFamily="34" charset="0"/>
                <a:ea typeface="Calibri" panose="020F0502020204030204" pitchFamily="34" charset="0"/>
                <a:cs typeface="Arial" panose="020B0604020202020204" pitchFamily="34" charset="0"/>
              </a:rPr>
              <a:t>záväzné stanovisko </a:t>
            </a:r>
            <a:r>
              <a:rPr lang="sk-SK" sz="2000">
                <a:solidFill>
                  <a:srgbClr val="FF0000"/>
                </a:solidFill>
                <a:latin typeface="Arial" panose="020B0604020202020204" pitchFamily="34" charset="0"/>
                <a:ea typeface="Calibri" panose="020F0502020204030204" pitchFamily="34" charset="0"/>
                <a:cs typeface="Arial" panose="020B0604020202020204" pitchFamily="34" charset="0"/>
              </a:rPr>
              <a:t>bez</a:t>
            </a:r>
            <a:r>
              <a:rPr lang="sk-SK" sz="2000">
                <a:solidFill>
                  <a:srgbClr val="002060"/>
                </a:solidFill>
                <a:latin typeface="Arial" panose="020B0604020202020204" pitchFamily="34" charset="0"/>
                <a:ea typeface="Calibri" panose="020F0502020204030204" pitchFamily="34" charset="0"/>
                <a:cs typeface="Arial" panose="020B0604020202020204" pitchFamily="34" charset="0"/>
              </a:rPr>
              <a:t> odborného </a:t>
            </a:r>
            <a:r>
              <a:rPr lang="sk-SK" sz="2000" dirty="0">
                <a:solidFill>
                  <a:srgbClr val="002060"/>
                </a:solidFill>
                <a:latin typeface="Arial" panose="020B0604020202020204" pitchFamily="34" charset="0"/>
                <a:ea typeface="Calibri" panose="020F0502020204030204" pitchFamily="34" charset="0"/>
                <a:cs typeface="Arial" panose="020B0604020202020204" pitchFamily="34" charset="0"/>
              </a:rPr>
              <a:t>stanoviska VÚVH</a:t>
            </a:r>
            <a:endPar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a:p>
            <a:pPr lvl="0" algn="just">
              <a:lnSpc>
                <a:spcPct val="115000"/>
              </a:lnSpc>
              <a:spcAft>
                <a:spcPts val="600"/>
              </a:spcAft>
              <a:buFontTx/>
              <a:buChar char="-"/>
            </a:pPr>
            <a:r>
              <a:rPr lang="sk-SK" sz="2000" dirty="0">
                <a:solidFill>
                  <a:srgbClr val="002060"/>
                </a:solidFill>
                <a:latin typeface="Arial" panose="020B0604020202020204" pitchFamily="34" charset="0"/>
                <a:ea typeface="Calibri" panose="020F0502020204030204" pitchFamily="34" charset="0"/>
                <a:cs typeface="Arial" panose="020B0604020202020204" pitchFamily="34" charset="0"/>
              </a:rPr>
              <a:t>mimo správneho konania</a:t>
            </a:r>
          </a:p>
          <a:p>
            <a:pPr lvl="0" algn="just">
              <a:lnSpc>
                <a:spcPct val="115000"/>
              </a:lnSpc>
              <a:spcAft>
                <a:spcPts val="600"/>
              </a:spcAft>
              <a:buFontTx/>
              <a:buChar char="-"/>
            </a:pPr>
            <a:r>
              <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rPr>
              <a:t>zverejnené 30 dní na webovom sídle okresného úradu a ministerstva</a:t>
            </a:r>
          </a:p>
        </p:txBody>
      </p:sp>
      <p:pic>
        <p:nvPicPr>
          <p:cNvPr id="4" name="Obrázo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102" y="6311900"/>
            <a:ext cx="1546337" cy="362538"/>
          </a:xfrm>
          <a:prstGeom prst="rect">
            <a:avLst/>
          </a:prstGeom>
        </p:spPr>
      </p:pic>
    </p:spTree>
    <p:extLst>
      <p:ext uri="{BB962C8B-B14F-4D97-AF65-F5344CB8AC3E}">
        <p14:creationId xmlns:p14="http://schemas.microsoft.com/office/powerpoint/2010/main" val="13143568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1052" y="6013342"/>
            <a:ext cx="8534400" cy="46675"/>
          </a:xfrm>
        </p:spPr>
        <p:txBody>
          <a:bodyPr>
            <a:normAutofit fontScale="90000"/>
          </a:bodyPr>
          <a:lstStyle/>
          <a:p>
            <a:endParaRPr lang="sk-SK" dirty="0"/>
          </a:p>
        </p:txBody>
      </p:sp>
      <p:sp>
        <p:nvSpPr>
          <p:cNvPr id="3" name="Zástupný symbol obsahu 2"/>
          <p:cNvSpPr>
            <a:spLocks noGrp="1"/>
          </p:cNvSpPr>
          <p:nvPr>
            <p:ph idx="1"/>
          </p:nvPr>
        </p:nvSpPr>
        <p:spPr>
          <a:xfrm>
            <a:off x="684211" y="1233216"/>
            <a:ext cx="10443572" cy="4481568"/>
          </a:xfrm>
        </p:spPr>
        <p:txBody>
          <a:bodyPr>
            <a:noAutofit/>
          </a:bodyPr>
          <a:lstStyle/>
          <a:p>
            <a:pPr marL="0" indent="0" algn="just">
              <a:lnSpc>
                <a:spcPct val="115000"/>
              </a:lnSpc>
              <a:spcBef>
                <a:spcPts val="600"/>
              </a:spcBef>
              <a:spcAft>
                <a:spcPts val="1000"/>
              </a:spcAft>
              <a:buNone/>
            </a:pPr>
            <a:r>
              <a:rPr lang="sk-SK" sz="2400" b="1" dirty="0">
                <a:solidFill>
                  <a:srgbClr val="002060"/>
                </a:solidFill>
                <a:effectLst/>
                <a:latin typeface="Arial" panose="020B0604020202020204" pitchFamily="34" charset="0"/>
                <a:ea typeface="Calibri" panose="020F0502020204030204" pitchFamily="34" charset="0"/>
                <a:cs typeface="Arial" panose="020B0604020202020204" pitchFamily="34" charset="0"/>
              </a:rPr>
              <a:t>Postup OŠVS – okresný úrad v sídle kraja</a:t>
            </a:r>
          </a:p>
          <a:p>
            <a:pPr marL="0" lvl="0" indent="0" algn="just">
              <a:lnSpc>
                <a:spcPct val="115000"/>
              </a:lnSpc>
              <a:spcAft>
                <a:spcPts val="600"/>
              </a:spcAft>
              <a:buNone/>
            </a:pPr>
            <a:r>
              <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rPr>
              <a:t>2. Povolenie výnimky z environmentálnych cieľov: </a:t>
            </a:r>
          </a:p>
          <a:p>
            <a:pPr lvl="0" algn="just">
              <a:lnSpc>
                <a:spcPct val="115000"/>
              </a:lnSpc>
              <a:spcBef>
                <a:spcPts val="0"/>
              </a:spcBef>
              <a:buFontTx/>
              <a:buChar char="-"/>
            </a:pPr>
            <a:r>
              <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rPr>
              <a:t>k žiadosti treba priložiť projektovú dokumentáciu a správu o hodnotení podmienok podľa § 16 ods. 6 písm. b) vodného zákona</a:t>
            </a:r>
          </a:p>
          <a:p>
            <a:pPr lvl="0" algn="just">
              <a:lnSpc>
                <a:spcPct val="115000"/>
              </a:lnSpc>
              <a:spcBef>
                <a:spcPts val="0"/>
              </a:spcBef>
              <a:buFontTx/>
              <a:buChar char="-"/>
            </a:pPr>
            <a:r>
              <a:rPr lang="sk-SK" sz="2000" dirty="0">
                <a:solidFill>
                  <a:srgbClr val="002060"/>
                </a:solidFill>
                <a:latin typeface="Arial" panose="020B0604020202020204" pitchFamily="34" charset="0"/>
                <a:ea typeface="Calibri" panose="020F0502020204030204" pitchFamily="34" charset="0"/>
                <a:cs typeface="Arial" panose="020B0604020202020204" pitchFamily="34" charset="0"/>
              </a:rPr>
              <a:t>správne konanie</a:t>
            </a:r>
          </a:p>
          <a:p>
            <a:pPr lvl="0" algn="just">
              <a:lnSpc>
                <a:spcPct val="115000"/>
              </a:lnSpc>
              <a:spcBef>
                <a:spcPts val="0"/>
              </a:spcBef>
              <a:buFontTx/>
              <a:buChar char="-"/>
            </a:pPr>
            <a:r>
              <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rPr>
              <a:t>OŠVS zverejní informáciu pre verejnosť, projektovú dokumentáciu a správu o hodnotení na webovom sídle okresného úradu v sídle kraja a MŽP SR</a:t>
            </a:r>
          </a:p>
          <a:p>
            <a:pPr lvl="0" algn="just">
              <a:lnSpc>
                <a:spcPct val="115000"/>
              </a:lnSpc>
              <a:spcBef>
                <a:spcPts val="0"/>
              </a:spcBef>
              <a:buFontTx/>
              <a:buChar char="-"/>
            </a:pPr>
            <a:r>
              <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rPr>
              <a:t>účastníkmi správneho konania sú žiadateľ, správca vodohospodársky významných vodných tokov, správca drobného vodného</a:t>
            </a:r>
            <a:r>
              <a:rPr lang="en-US" sz="2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en-US" sz="2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toku</a:t>
            </a:r>
            <a:r>
              <a:rPr lang="en-US" sz="2000">
                <a:solidFill>
                  <a:srgbClr val="002060"/>
                </a:solidFill>
                <a:effectLst/>
                <a:latin typeface="Arial" panose="020B0604020202020204" pitchFamily="34" charset="0"/>
                <a:ea typeface="Calibri" panose="020F0502020204030204" pitchFamily="34" charset="0"/>
                <a:cs typeface="Arial" panose="020B0604020202020204" pitchFamily="34" charset="0"/>
              </a:rPr>
              <a:t>,</a:t>
            </a:r>
            <a:r>
              <a:rPr lang="sk-SK" sz="200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rPr>
              <a:t>príp. verejnosť </a:t>
            </a:r>
          </a:p>
          <a:p>
            <a:pPr lvl="0" algn="just">
              <a:lnSpc>
                <a:spcPct val="115000"/>
              </a:lnSpc>
              <a:spcBef>
                <a:spcPts val="0"/>
              </a:spcBef>
              <a:buFontTx/>
              <a:buChar char="-"/>
            </a:pPr>
            <a:r>
              <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rPr>
              <a:t>rozhodnutie o povolení výnimky sa trvalo zverejní na webovom sídle okresného úradu v sídle kraja a MŽP SR</a:t>
            </a:r>
          </a:p>
          <a:p>
            <a:pPr lvl="0" algn="just">
              <a:lnSpc>
                <a:spcPct val="115000"/>
              </a:lnSpc>
              <a:spcBef>
                <a:spcPts val="0"/>
              </a:spcBef>
              <a:buFontTx/>
              <a:buChar char="-"/>
            </a:pPr>
            <a:endPar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p:txBody>
      </p:sp>
      <p:pic>
        <p:nvPicPr>
          <p:cNvPr id="4" name="Obrázo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102" y="6311900"/>
            <a:ext cx="1546337" cy="362538"/>
          </a:xfrm>
          <a:prstGeom prst="rect">
            <a:avLst/>
          </a:prstGeom>
        </p:spPr>
      </p:pic>
    </p:spTree>
    <p:extLst>
      <p:ext uri="{BB962C8B-B14F-4D97-AF65-F5344CB8AC3E}">
        <p14:creationId xmlns:p14="http://schemas.microsoft.com/office/powerpoint/2010/main" val="3589556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1052" y="6013342"/>
            <a:ext cx="8534400" cy="46675"/>
          </a:xfrm>
        </p:spPr>
        <p:txBody>
          <a:bodyPr>
            <a:normAutofit fontScale="90000"/>
          </a:bodyPr>
          <a:lstStyle/>
          <a:p>
            <a:endParaRPr lang="sk-SK" dirty="0"/>
          </a:p>
        </p:txBody>
      </p:sp>
      <p:sp>
        <p:nvSpPr>
          <p:cNvPr id="3" name="Zástupný symbol obsahu 2"/>
          <p:cNvSpPr>
            <a:spLocks noGrp="1"/>
          </p:cNvSpPr>
          <p:nvPr>
            <p:ph idx="1"/>
          </p:nvPr>
        </p:nvSpPr>
        <p:spPr>
          <a:xfrm>
            <a:off x="684211" y="1233216"/>
            <a:ext cx="10443572" cy="4481568"/>
          </a:xfrm>
        </p:spPr>
        <p:txBody>
          <a:bodyPr>
            <a:noAutofit/>
          </a:bodyPr>
          <a:lstStyle/>
          <a:p>
            <a:pPr marL="0" indent="0" algn="just">
              <a:lnSpc>
                <a:spcPct val="115000"/>
              </a:lnSpc>
              <a:spcBef>
                <a:spcPts val="600"/>
              </a:spcBef>
              <a:spcAft>
                <a:spcPts val="1000"/>
              </a:spcAft>
              <a:buNone/>
            </a:pPr>
            <a:r>
              <a:rPr lang="sk-SK" sz="2400" b="1" dirty="0">
                <a:solidFill>
                  <a:srgbClr val="002060"/>
                </a:solidFill>
                <a:effectLst/>
                <a:latin typeface="Arial" panose="020B0604020202020204" pitchFamily="34" charset="0"/>
                <a:ea typeface="Calibri" panose="020F0502020204030204" pitchFamily="34" charset="0"/>
                <a:cs typeface="Arial" panose="020B0604020202020204" pitchFamily="34" charset="0"/>
              </a:rPr>
              <a:t>Postup OŠVS – okresný úrad v sídle kraja</a:t>
            </a:r>
          </a:p>
          <a:p>
            <a:pPr marL="0" indent="0" algn="just">
              <a:lnSpc>
                <a:spcPct val="115000"/>
              </a:lnSpc>
              <a:spcBef>
                <a:spcPts val="600"/>
              </a:spcBef>
              <a:spcAft>
                <a:spcPts val="1000"/>
              </a:spcAft>
              <a:buNone/>
            </a:pPr>
            <a:r>
              <a:rPr lang="sk-SK" sz="2000" cap="none" dirty="0">
                <a:solidFill>
                  <a:srgbClr val="002060"/>
                </a:solidFill>
                <a:latin typeface="Arial" panose="020B0604020202020204" pitchFamily="34" charset="0"/>
                <a:cs typeface="Arial" panose="020B0604020202020204" pitchFamily="34" charset="0"/>
              </a:rPr>
              <a:t>Časové obdobie použitia </a:t>
            </a:r>
            <a:r>
              <a:rPr lang="sk-SK" sz="2000" dirty="0">
                <a:solidFill>
                  <a:srgbClr val="002060"/>
                </a:solidFill>
                <a:latin typeface="Arial" panose="020B0604020202020204" pitchFamily="34" charset="0"/>
                <a:cs typeface="Arial" panose="020B0604020202020204" pitchFamily="34" charset="0"/>
              </a:rPr>
              <a:t>§ 16</a:t>
            </a:r>
            <a:r>
              <a:rPr lang="sk-SK" sz="2000" cap="none" dirty="0">
                <a:solidFill>
                  <a:srgbClr val="002060"/>
                </a:solidFill>
                <a:latin typeface="Arial" panose="020B0604020202020204" pitchFamily="34" charset="0"/>
                <a:cs typeface="Arial" panose="020B0604020202020204" pitchFamily="34" charset="0"/>
              </a:rPr>
              <a:t>a vodného zákona:</a:t>
            </a:r>
            <a:endParaRPr lang="sk-SK" sz="2000" b="1"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a:p>
            <a:pPr lvl="0">
              <a:spcBef>
                <a:spcPts val="0"/>
              </a:spcBef>
              <a:spcAft>
                <a:spcPts val="0"/>
              </a:spcAft>
              <a:buClr>
                <a:schemeClr val="bg2">
                  <a:lumMod val="75000"/>
                </a:schemeClr>
              </a:buClr>
            </a:pPr>
            <a:r>
              <a:rPr lang="sk-SK" sz="2000" dirty="0">
                <a:solidFill>
                  <a:srgbClr val="002060"/>
                </a:solidFill>
                <a:latin typeface="Arial" panose="020B0604020202020204" pitchFamily="34" charset="0"/>
                <a:cs typeface="Arial" panose="020B0604020202020204" pitchFamily="34" charset="0"/>
              </a:rPr>
              <a:t>pred začatím územného konania (pred vydaním vyjadrenia podľa § 28 VZ)</a:t>
            </a:r>
          </a:p>
          <a:p>
            <a:pPr lvl="0">
              <a:spcBef>
                <a:spcPts val="0"/>
              </a:spcBef>
              <a:spcAft>
                <a:spcPts val="0"/>
              </a:spcAft>
              <a:buClr>
                <a:schemeClr val="bg2">
                  <a:lumMod val="75000"/>
                </a:schemeClr>
              </a:buClr>
            </a:pPr>
            <a:endParaRPr lang="sk-SK" sz="2000" dirty="0">
              <a:solidFill>
                <a:srgbClr val="002060"/>
              </a:solidFill>
              <a:latin typeface="Arial" panose="020B0604020202020204" pitchFamily="34" charset="0"/>
              <a:cs typeface="Arial" panose="020B0604020202020204" pitchFamily="34" charset="0"/>
            </a:endParaRPr>
          </a:p>
          <a:p>
            <a:pPr lvl="0">
              <a:spcBef>
                <a:spcPts val="600"/>
              </a:spcBef>
              <a:spcAft>
                <a:spcPts val="0"/>
              </a:spcAft>
              <a:buClr>
                <a:schemeClr val="bg2">
                  <a:lumMod val="75000"/>
                </a:schemeClr>
              </a:buClr>
            </a:pPr>
            <a:r>
              <a:rPr lang="sk-SK" sz="2000" dirty="0">
                <a:solidFill>
                  <a:srgbClr val="002060"/>
                </a:solidFill>
                <a:latin typeface="Arial" panose="020B0604020202020204" pitchFamily="34" charset="0"/>
                <a:cs typeface="Arial" panose="020B0604020202020204" pitchFamily="34" charset="0"/>
              </a:rPr>
              <a:t>pred začatím stavebného konania, ak posúdenie nebolo vykonané pred územným konaním alebo počas neho</a:t>
            </a:r>
          </a:p>
          <a:p>
            <a:pPr lvl="0">
              <a:spcBef>
                <a:spcPts val="600"/>
              </a:spcBef>
              <a:spcAft>
                <a:spcPts val="0"/>
              </a:spcAft>
              <a:buClr>
                <a:schemeClr val="bg2">
                  <a:lumMod val="75000"/>
                </a:schemeClr>
              </a:buClr>
            </a:pPr>
            <a:endParaRPr lang="sk-SK" sz="2000" dirty="0">
              <a:solidFill>
                <a:srgbClr val="002060"/>
              </a:solidFill>
              <a:latin typeface="Arial" panose="020B0604020202020204" pitchFamily="34" charset="0"/>
              <a:cs typeface="Arial" panose="020B0604020202020204" pitchFamily="34" charset="0"/>
            </a:endParaRPr>
          </a:p>
          <a:p>
            <a:pPr lvl="0">
              <a:spcBef>
                <a:spcPts val="600"/>
              </a:spcBef>
              <a:spcAft>
                <a:spcPts val="0"/>
              </a:spcAft>
              <a:buClr>
                <a:schemeClr val="bg2">
                  <a:lumMod val="75000"/>
                </a:schemeClr>
              </a:buClr>
            </a:pPr>
            <a:r>
              <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rPr>
              <a:t>v konaní o zmene stavby, ak sa posúdenie podľa § 16a vodného zákona nevykonalo a vyžaduje sa,</a:t>
            </a:r>
            <a:endParaRPr lang="sk-SK" sz="2000" dirty="0">
              <a:solidFill>
                <a:srgbClr val="002060"/>
              </a:solidFill>
              <a:latin typeface="Arial" panose="020B0604020202020204" pitchFamily="34" charset="0"/>
              <a:cs typeface="Arial" panose="020B0604020202020204" pitchFamily="34" charset="0"/>
            </a:endParaRPr>
          </a:p>
          <a:p>
            <a:pPr lvl="0">
              <a:spcBef>
                <a:spcPts val="600"/>
              </a:spcBef>
              <a:spcAft>
                <a:spcPts val="0"/>
              </a:spcAft>
              <a:buClr>
                <a:schemeClr val="bg2">
                  <a:lumMod val="75000"/>
                </a:schemeClr>
              </a:buClr>
            </a:pPr>
            <a:endParaRPr lang="sk-SK" sz="2000" dirty="0">
              <a:solidFill>
                <a:srgbClr val="002060"/>
              </a:solidFill>
              <a:latin typeface="Arial" panose="020B0604020202020204" pitchFamily="34" charset="0"/>
              <a:cs typeface="Arial" panose="020B0604020202020204" pitchFamily="34" charset="0"/>
            </a:endParaRPr>
          </a:p>
          <a:p>
            <a:pPr lvl="0">
              <a:spcBef>
                <a:spcPts val="600"/>
              </a:spcBef>
              <a:spcAft>
                <a:spcPts val="0"/>
              </a:spcAft>
              <a:buClr>
                <a:schemeClr val="bg2">
                  <a:lumMod val="75000"/>
                </a:schemeClr>
              </a:buClr>
            </a:pPr>
            <a:r>
              <a:rPr lang="sk-SK" sz="2000" dirty="0">
                <a:solidFill>
                  <a:srgbClr val="002060"/>
                </a:solidFill>
                <a:latin typeface="Arial" panose="020B0604020202020204" pitchFamily="34" charset="0"/>
                <a:cs typeface="Arial" panose="020B0604020202020204" pitchFamily="34" charset="0"/>
              </a:rPr>
              <a:t>Pred povolením činnosti podľa § 23 VZ, prípadne pred povolením banskej činnosti</a:t>
            </a:r>
          </a:p>
          <a:p>
            <a:pPr lvl="0">
              <a:spcBef>
                <a:spcPts val="600"/>
              </a:spcBef>
              <a:spcAft>
                <a:spcPts val="0"/>
              </a:spcAft>
              <a:buClr>
                <a:schemeClr val="bg2">
                  <a:lumMod val="75000"/>
                </a:schemeClr>
              </a:buClr>
            </a:pPr>
            <a:endParaRPr lang="sk-SK" sz="2000" dirty="0">
              <a:solidFill>
                <a:srgbClr val="002060"/>
              </a:solidFill>
              <a:latin typeface="Arial" panose="020B0604020202020204" pitchFamily="34" charset="0"/>
              <a:cs typeface="Arial" panose="020B0604020202020204" pitchFamily="34" charset="0"/>
            </a:endParaRPr>
          </a:p>
          <a:p>
            <a:pPr lvl="0" algn="just">
              <a:lnSpc>
                <a:spcPct val="115000"/>
              </a:lnSpc>
              <a:spcBef>
                <a:spcPts val="0"/>
              </a:spcBef>
              <a:buFontTx/>
              <a:buChar char="-"/>
            </a:pPr>
            <a:endPar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p:txBody>
      </p:sp>
      <p:pic>
        <p:nvPicPr>
          <p:cNvPr id="4" name="Obrázo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102" y="6311900"/>
            <a:ext cx="1546337" cy="362538"/>
          </a:xfrm>
          <a:prstGeom prst="rect">
            <a:avLst/>
          </a:prstGeom>
        </p:spPr>
      </p:pic>
    </p:spTree>
    <p:extLst>
      <p:ext uri="{BB962C8B-B14F-4D97-AF65-F5344CB8AC3E}">
        <p14:creationId xmlns:p14="http://schemas.microsoft.com/office/powerpoint/2010/main" val="34508193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1052" y="6013342"/>
            <a:ext cx="8534400" cy="46675"/>
          </a:xfrm>
        </p:spPr>
        <p:txBody>
          <a:bodyPr>
            <a:normAutofit fontScale="90000"/>
          </a:bodyPr>
          <a:lstStyle/>
          <a:p>
            <a:endParaRPr lang="sk-SK" dirty="0"/>
          </a:p>
        </p:txBody>
      </p:sp>
      <p:sp>
        <p:nvSpPr>
          <p:cNvPr id="3" name="Zástupný symbol obsahu 2"/>
          <p:cNvSpPr>
            <a:spLocks noGrp="1"/>
          </p:cNvSpPr>
          <p:nvPr>
            <p:ph idx="1"/>
          </p:nvPr>
        </p:nvSpPr>
        <p:spPr>
          <a:xfrm>
            <a:off x="684211" y="1233216"/>
            <a:ext cx="10443572" cy="4481568"/>
          </a:xfrm>
        </p:spPr>
        <p:txBody>
          <a:bodyPr>
            <a:noAutofit/>
          </a:bodyPr>
          <a:lstStyle/>
          <a:p>
            <a:pPr marL="0" indent="0" algn="just">
              <a:lnSpc>
                <a:spcPct val="115000"/>
              </a:lnSpc>
              <a:spcBef>
                <a:spcPts val="600"/>
              </a:spcBef>
              <a:spcAft>
                <a:spcPts val="1000"/>
              </a:spcAft>
              <a:buNone/>
            </a:pPr>
            <a:r>
              <a:rPr lang="sk-SK" sz="2400" b="1" dirty="0">
                <a:solidFill>
                  <a:srgbClr val="002060"/>
                </a:solidFill>
                <a:effectLst/>
                <a:latin typeface="Arial" panose="020B0604020202020204" pitchFamily="34" charset="0"/>
                <a:ea typeface="Calibri" panose="020F0502020204030204" pitchFamily="34" charset="0"/>
                <a:cs typeface="Arial" panose="020B0604020202020204" pitchFamily="34" charset="0"/>
              </a:rPr>
              <a:t>Doplnenie § 24 a § 26</a:t>
            </a:r>
          </a:p>
          <a:p>
            <a:pPr marL="0" lvl="0" indent="0" algn="just">
              <a:lnSpc>
                <a:spcPct val="115000"/>
              </a:lnSpc>
              <a:spcAft>
                <a:spcPts val="600"/>
              </a:spcAft>
              <a:buNone/>
            </a:pPr>
            <a:r>
              <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24 ods. 1 pís</a:t>
            </a:r>
            <a:r>
              <a:rPr lang="sk-SK" sz="2000" dirty="0">
                <a:solidFill>
                  <a:srgbClr val="002060"/>
                </a:solidFill>
                <a:latin typeface="Arial" panose="020B0604020202020204" pitchFamily="34" charset="0"/>
                <a:ea typeface="Calibri" panose="020F0502020204030204" pitchFamily="34" charset="0"/>
                <a:cs typeface="Arial" panose="020B0604020202020204" pitchFamily="34" charset="0"/>
              </a:rPr>
              <a:t>m. e)</a:t>
            </a:r>
            <a:endPar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sk-SK" sz="2000" b="0" i="0" dirty="0">
                <a:solidFill>
                  <a:srgbClr val="002060"/>
                </a:solidFill>
                <a:effectLst/>
                <a:latin typeface="Arial" panose="020B0604020202020204" pitchFamily="34" charset="0"/>
                <a:cs typeface="Arial" panose="020B0604020202020204" pitchFamily="34" charset="0"/>
              </a:rPr>
              <a:t>Orgán štátnej vodnej správy môže z vlastného podnetu ním vydané povolenie na osobitné užívanie vôd zmeniť alebo zrušiť, ak v dôsledku ním vydaného povolenia dôjde k nesplneniu environmentálnych cieľov podľa § 5</a:t>
            </a:r>
          </a:p>
          <a:p>
            <a:pPr lvl="0" algn="just">
              <a:lnSpc>
                <a:spcPct val="115000"/>
              </a:lnSpc>
              <a:spcBef>
                <a:spcPts val="0"/>
              </a:spcBef>
              <a:buFontTx/>
              <a:buChar char="-"/>
            </a:pPr>
            <a:endParaRPr lang="sk-SK" sz="2000"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26 ods. 10:</a:t>
            </a:r>
          </a:p>
          <a:p>
            <a:pPr marL="0" lvl="0" indent="0" algn="just">
              <a:lnSpc>
                <a:spcPct val="115000"/>
              </a:lnSpc>
              <a:spcBef>
                <a:spcPts val="0"/>
              </a:spcBef>
              <a:buNone/>
            </a:pPr>
            <a:r>
              <a:rPr lang="sk-SK" sz="2000" b="0" i="0" dirty="0">
                <a:solidFill>
                  <a:srgbClr val="002060"/>
                </a:solidFill>
                <a:effectLst/>
                <a:latin typeface="Arial" panose="020B0604020202020204" pitchFamily="34" charset="0"/>
                <a:cs typeface="Arial" panose="020B0604020202020204" pitchFamily="34" charset="0"/>
              </a:rPr>
              <a:t>Ak zanikne </a:t>
            </a:r>
            <a:r>
              <a:rPr lang="sk-SK" sz="2000" b="0" i="0" dirty="0">
                <a:solidFill>
                  <a:srgbClr val="FF0000"/>
                </a:solidFill>
                <a:effectLst/>
                <a:latin typeface="Arial" panose="020B0604020202020204" pitchFamily="34" charset="0"/>
                <a:cs typeface="Arial" panose="020B0604020202020204" pitchFamily="34" charset="0"/>
              </a:rPr>
              <a:t>alebo sa zruší </a:t>
            </a:r>
            <a:r>
              <a:rPr lang="sk-SK" sz="2000" b="0" i="0" dirty="0">
                <a:solidFill>
                  <a:srgbClr val="002060"/>
                </a:solidFill>
                <a:effectLst/>
                <a:latin typeface="Arial" panose="020B0604020202020204" pitchFamily="34" charset="0"/>
                <a:cs typeface="Arial" panose="020B0604020202020204" pitchFamily="34" charset="0"/>
              </a:rPr>
              <a:t>povolenie na osobitné užívanie vôd, orgán štátnej vodnej správy môže rozhodnúť o podmienkach ďalšieho ponechania alebo odstránenia vodnej stavby, ktorá umožňovala povolené nakladanie s vodou</a:t>
            </a:r>
            <a:endPar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a:p>
            <a:pPr lvl="0" algn="just">
              <a:lnSpc>
                <a:spcPct val="115000"/>
              </a:lnSpc>
              <a:spcBef>
                <a:spcPts val="0"/>
              </a:spcBef>
              <a:buFontTx/>
              <a:buChar char="-"/>
            </a:pPr>
            <a:endPar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p:txBody>
      </p:sp>
      <p:pic>
        <p:nvPicPr>
          <p:cNvPr id="4" name="Obrázo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102" y="6311900"/>
            <a:ext cx="1546337" cy="362538"/>
          </a:xfrm>
          <a:prstGeom prst="rect">
            <a:avLst/>
          </a:prstGeom>
        </p:spPr>
      </p:pic>
    </p:spTree>
    <p:extLst>
      <p:ext uri="{BB962C8B-B14F-4D97-AF65-F5344CB8AC3E}">
        <p14:creationId xmlns:p14="http://schemas.microsoft.com/office/powerpoint/2010/main" val="2294391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1052" y="6013342"/>
            <a:ext cx="8534400" cy="46675"/>
          </a:xfrm>
        </p:spPr>
        <p:txBody>
          <a:bodyPr>
            <a:normAutofit fontScale="90000"/>
          </a:bodyPr>
          <a:lstStyle/>
          <a:p>
            <a:endParaRPr lang="sk-SK" dirty="0"/>
          </a:p>
        </p:txBody>
      </p:sp>
      <p:sp>
        <p:nvSpPr>
          <p:cNvPr id="3" name="Zástupný symbol obsahu 2"/>
          <p:cNvSpPr>
            <a:spLocks noGrp="1"/>
          </p:cNvSpPr>
          <p:nvPr>
            <p:ph idx="1"/>
          </p:nvPr>
        </p:nvSpPr>
        <p:spPr>
          <a:xfrm>
            <a:off x="684211" y="1233216"/>
            <a:ext cx="10443572" cy="4481568"/>
          </a:xfrm>
        </p:spPr>
        <p:txBody>
          <a:bodyPr>
            <a:noAutofit/>
          </a:bodyPr>
          <a:lstStyle/>
          <a:p>
            <a:pPr marL="0" lvl="0" indent="0" algn="just">
              <a:lnSpc>
                <a:spcPct val="115000"/>
              </a:lnSpc>
              <a:spcAft>
                <a:spcPts val="600"/>
              </a:spcAft>
              <a:buNone/>
            </a:pPr>
            <a:r>
              <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26 ods. 4</a:t>
            </a:r>
          </a:p>
          <a:p>
            <a:pPr marL="0" lvl="0" indent="0" algn="just">
              <a:lnSpc>
                <a:spcPct val="115000"/>
              </a:lnSpc>
              <a:spcBef>
                <a:spcPts val="0"/>
              </a:spcBef>
              <a:buNone/>
            </a:pPr>
            <a:r>
              <a:rPr lang="sk-SK" sz="2000" b="0" i="0" dirty="0">
                <a:solidFill>
                  <a:srgbClr val="002060"/>
                </a:solidFill>
                <a:effectLst/>
                <a:latin typeface="Arial" panose="020B0604020202020204" pitchFamily="34" charset="0"/>
                <a:cs typeface="Arial" panose="020B0604020202020204" pitchFamily="34" charset="0"/>
              </a:rPr>
              <a:t>Podmienkou vydania stavebného povolenia pre prevádzkovo súvisiaci verejný vodovod alebo prevádzkovo súvisiacu verejnú kanalizáciu je písomná zmluva podľa osobitného predpisu. Podmienkou vydania kolaudačného rozhodnutia pre verejný vodovod alebo verejnú kanalizáciu je písomná zmluva podľa osobitného predpisu.</a:t>
            </a:r>
          </a:p>
          <a:p>
            <a:pPr marL="0" lvl="0" indent="0" algn="just">
              <a:lnSpc>
                <a:spcPct val="115000"/>
              </a:lnSpc>
              <a:spcBef>
                <a:spcPts val="0"/>
              </a:spcBef>
              <a:buNone/>
            </a:pPr>
            <a:endParaRPr lang="sk-SK" sz="2000"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26 ods. 8</a:t>
            </a:r>
          </a:p>
          <a:p>
            <a:pPr marL="0" lvl="0" indent="0" algn="just">
              <a:lnSpc>
                <a:spcPct val="115000"/>
              </a:lnSpc>
              <a:spcBef>
                <a:spcPts val="0"/>
              </a:spcBef>
              <a:buNone/>
            </a:pPr>
            <a:r>
              <a:rPr lang="sk-SK" sz="2000" b="0" i="0" dirty="0">
                <a:solidFill>
                  <a:srgbClr val="002060"/>
                </a:solidFill>
                <a:effectLst/>
                <a:latin typeface="Arial" panose="020B0604020202020204" pitchFamily="34" charset="0"/>
                <a:cs typeface="Arial" panose="020B0604020202020204" pitchFamily="34" charset="0"/>
              </a:rPr>
              <a:t>K vodnej stavbe povolenej podľa predchádzajúcej vety sa vymedzuje pásmo ochrany vodovodného potrubia verejného vodovodu alebo potrubia stokovej siete verejnej kanalizácie podľa osobitného predpisu na základe umiestnenia vodnej stavby podľa podmienok územného rozhodnutia. Vodná stavba a pásmo ochrany vodnej stavby podľa tohto odseku a povinnosti s nimi súvisiace sú vecné bremená spojené s vlastníctvom pozemku.</a:t>
            </a:r>
            <a:endPar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p:txBody>
      </p:sp>
      <p:pic>
        <p:nvPicPr>
          <p:cNvPr id="4" name="Obrázo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102" y="6311900"/>
            <a:ext cx="1546337" cy="362538"/>
          </a:xfrm>
          <a:prstGeom prst="rect">
            <a:avLst/>
          </a:prstGeom>
        </p:spPr>
      </p:pic>
    </p:spTree>
    <p:extLst>
      <p:ext uri="{BB962C8B-B14F-4D97-AF65-F5344CB8AC3E}">
        <p14:creationId xmlns:p14="http://schemas.microsoft.com/office/powerpoint/2010/main" val="2460529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1052" y="6013342"/>
            <a:ext cx="8534400" cy="46675"/>
          </a:xfrm>
        </p:spPr>
        <p:txBody>
          <a:bodyPr>
            <a:normAutofit fontScale="90000"/>
          </a:bodyPr>
          <a:lstStyle/>
          <a:p>
            <a:endParaRPr lang="sk-SK" dirty="0"/>
          </a:p>
        </p:txBody>
      </p:sp>
      <p:sp>
        <p:nvSpPr>
          <p:cNvPr id="3" name="Zástupný symbol obsahu 2"/>
          <p:cNvSpPr>
            <a:spLocks noGrp="1"/>
          </p:cNvSpPr>
          <p:nvPr>
            <p:ph idx="1"/>
          </p:nvPr>
        </p:nvSpPr>
        <p:spPr>
          <a:xfrm>
            <a:off x="684211" y="1233216"/>
            <a:ext cx="10443572" cy="4481568"/>
          </a:xfrm>
        </p:spPr>
        <p:txBody>
          <a:bodyPr>
            <a:noAutofit/>
          </a:bodyPr>
          <a:lstStyle/>
          <a:p>
            <a:pPr marL="0" lvl="0" indent="0" algn="just">
              <a:lnSpc>
                <a:spcPct val="115000"/>
              </a:lnSpc>
              <a:spcAft>
                <a:spcPts val="600"/>
              </a:spcAft>
              <a:buNone/>
            </a:pPr>
            <a:r>
              <a:rPr lang="sk-SK" sz="24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Územné konanie</a:t>
            </a:r>
          </a:p>
          <a:p>
            <a:pPr lvl="0" algn="just">
              <a:lnSpc>
                <a:spcPct val="115000"/>
              </a:lnSpc>
              <a:spcBef>
                <a:spcPts val="0"/>
              </a:spcBef>
              <a:buFontTx/>
              <a:buChar char="-"/>
            </a:pPr>
            <a:r>
              <a:rPr lang="sk-SK" sz="2000" b="0" i="0" dirty="0">
                <a:solidFill>
                  <a:srgbClr val="002060"/>
                </a:solidFill>
                <a:effectLst/>
                <a:latin typeface="Arial" panose="020B0604020202020204" pitchFamily="34" charset="0"/>
                <a:cs typeface="Arial" panose="020B0604020202020204" pitchFamily="34" charset="0"/>
              </a:rPr>
              <a:t>podmienkou pre vydanie ÚR je zmluva o budúcej zmluve o prevode vlastníckeho práva k dotknutej stavbe medzi jej vlastníkom a subjektom verejného práva (§ 3 ods. 2 zákona </a:t>
            </a:r>
            <a:r>
              <a:rPr lang="sk-SK" sz="2000" b="0" i="0" dirty="0" err="1">
                <a:solidFill>
                  <a:srgbClr val="002060"/>
                </a:solidFill>
                <a:effectLst/>
                <a:latin typeface="Arial" panose="020B0604020202020204" pitchFamily="34" charset="0"/>
                <a:cs typeface="Arial" panose="020B0604020202020204" pitchFamily="34" charset="0"/>
              </a:rPr>
              <a:t>VVaVK</a:t>
            </a:r>
            <a:r>
              <a:rPr lang="sk-SK" sz="2000" b="0" i="0" dirty="0">
                <a:solidFill>
                  <a:srgbClr val="002060"/>
                </a:solidFill>
                <a:effectLst/>
                <a:latin typeface="Arial" panose="020B0604020202020204" pitchFamily="34" charset="0"/>
                <a:cs typeface="Arial" panose="020B0604020202020204" pitchFamily="34" charset="0"/>
              </a:rPr>
              <a:t>)</a:t>
            </a:r>
          </a:p>
          <a:p>
            <a:pPr lvl="0" algn="just">
              <a:lnSpc>
                <a:spcPct val="115000"/>
              </a:lnSpc>
              <a:spcBef>
                <a:spcPts val="0"/>
              </a:spcBef>
              <a:buFontTx/>
              <a:buChar char="-"/>
            </a:pPr>
            <a:r>
              <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rPr>
              <a:t>PD komunálnej ČOV musí obsahovať návrh hygienického pásma ČOV (§19a ods. 1 zákona </a:t>
            </a:r>
            <a:r>
              <a:rPr lang="sk-SK" sz="2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VVaVK</a:t>
            </a:r>
            <a:r>
              <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rPr>
              <a:t>)</a:t>
            </a:r>
          </a:p>
          <a:p>
            <a:pPr lvl="0" algn="just">
              <a:lnSpc>
                <a:spcPct val="115000"/>
              </a:lnSpc>
              <a:spcBef>
                <a:spcPts val="0"/>
              </a:spcBef>
              <a:buFontTx/>
              <a:buChar char="-"/>
            </a:pPr>
            <a:r>
              <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rPr>
              <a:t>PD musí obsahovať návrh pásiem ochrany VV a VK (§19 zákona </a:t>
            </a:r>
            <a:r>
              <a:rPr lang="sk-SK" sz="2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VVaVK</a:t>
            </a:r>
            <a:r>
              <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rPr>
              <a:t>)</a:t>
            </a:r>
          </a:p>
          <a:p>
            <a:pPr lvl="0" algn="just">
              <a:lnSpc>
                <a:spcPct val="115000"/>
              </a:lnSpc>
              <a:spcBef>
                <a:spcPts val="0"/>
              </a:spcBef>
              <a:buFontTx/>
              <a:buChar char="-"/>
            </a:pPr>
            <a:endParaRPr lang="sk-SK" sz="2000"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sk-SK" sz="24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Stavebné konanie</a:t>
            </a:r>
          </a:p>
          <a:p>
            <a:pPr marL="0" lvl="0" indent="0" algn="just">
              <a:lnSpc>
                <a:spcPct val="115000"/>
              </a:lnSpc>
              <a:spcBef>
                <a:spcPts val="0"/>
              </a:spcBef>
              <a:buNone/>
            </a:pPr>
            <a:r>
              <a:rPr lang="sk-SK" sz="2400" dirty="0">
                <a:solidFill>
                  <a:srgbClr val="002060"/>
                </a:solidFill>
                <a:latin typeface="Arial" panose="020B0604020202020204" pitchFamily="34" charset="0"/>
                <a:ea typeface="Calibri" panose="020F0502020204030204" pitchFamily="34" charset="0"/>
                <a:cs typeface="Arial" panose="020B0604020202020204" pitchFamily="34" charset="0"/>
              </a:rPr>
              <a:t>- p</a:t>
            </a:r>
            <a:r>
              <a:rPr lang="sk-SK" sz="2000" b="0" i="0" dirty="0">
                <a:solidFill>
                  <a:srgbClr val="002060"/>
                </a:solidFill>
                <a:effectLst/>
                <a:latin typeface="Arial" panose="020B0604020202020204" pitchFamily="34" charset="0"/>
                <a:cs typeface="Arial" panose="020B0604020202020204" pitchFamily="34" charset="0"/>
              </a:rPr>
              <a:t>odmienkou vydania stavebného povolenia pre prevádzkovo súvisiaci verejný vodovod alebo prevádzkovo súvisiacu verejnú kanalizáciu je písomná zmluva podľa osobitného predpisu (§ 15 ods. 5 a § 16 ods. 5 zákona </a:t>
            </a:r>
            <a:r>
              <a:rPr lang="sk-SK" sz="2000" b="0" i="0" dirty="0" err="1">
                <a:solidFill>
                  <a:srgbClr val="002060"/>
                </a:solidFill>
                <a:effectLst/>
                <a:latin typeface="Arial" panose="020B0604020202020204" pitchFamily="34" charset="0"/>
                <a:cs typeface="Arial" panose="020B0604020202020204" pitchFamily="34" charset="0"/>
              </a:rPr>
              <a:t>VVaVK</a:t>
            </a:r>
            <a:r>
              <a:rPr lang="sk-SK" sz="2000" b="0" i="0" dirty="0">
                <a:solidFill>
                  <a:srgbClr val="002060"/>
                </a:solidFill>
                <a:effectLst/>
                <a:latin typeface="Arial" panose="020B0604020202020204" pitchFamily="34" charset="0"/>
                <a:cs typeface="Arial" panose="020B0604020202020204" pitchFamily="34" charset="0"/>
              </a:rPr>
              <a:t>) </a:t>
            </a:r>
            <a:endPar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p:txBody>
      </p:sp>
      <p:pic>
        <p:nvPicPr>
          <p:cNvPr id="4" name="Obrázo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102" y="6311900"/>
            <a:ext cx="1546337" cy="362538"/>
          </a:xfrm>
          <a:prstGeom prst="rect">
            <a:avLst/>
          </a:prstGeom>
        </p:spPr>
      </p:pic>
    </p:spTree>
    <p:extLst>
      <p:ext uri="{BB962C8B-B14F-4D97-AF65-F5344CB8AC3E}">
        <p14:creationId xmlns:p14="http://schemas.microsoft.com/office/powerpoint/2010/main" val="12746665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1052" y="6013342"/>
            <a:ext cx="8534400" cy="46675"/>
          </a:xfrm>
        </p:spPr>
        <p:txBody>
          <a:bodyPr>
            <a:normAutofit fontScale="90000"/>
          </a:bodyPr>
          <a:lstStyle/>
          <a:p>
            <a:endParaRPr lang="sk-SK" dirty="0"/>
          </a:p>
        </p:txBody>
      </p:sp>
      <p:sp>
        <p:nvSpPr>
          <p:cNvPr id="3" name="Zástupný symbol obsahu 2"/>
          <p:cNvSpPr>
            <a:spLocks noGrp="1"/>
          </p:cNvSpPr>
          <p:nvPr>
            <p:ph idx="1"/>
          </p:nvPr>
        </p:nvSpPr>
        <p:spPr>
          <a:xfrm>
            <a:off x="684211" y="1233216"/>
            <a:ext cx="10443572" cy="4481568"/>
          </a:xfrm>
        </p:spPr>
        <p:txBody>
          <a:bodyPr>
            <a:noAutofit/>
          </a:bodyPr>
          <a:lstStyle/>
          <a:p>
            <a:pPr marL="0" lvl="0" indent="0" algn="just">
              <a:lnSpc>
                <a:spcPct val="115000"/>
              </a:lnSpc>
              <a:spcAft>
                <a:spcPts val="600"/>
              </a:spcAft>
              <a:buNone/>
            </a:pPr>
            <a:r>
              <a:rPr lang="sk-SK" sz="24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Kolaudačné konanie</a:t>
            </a:r>
          </a:p>
          <a:p>
            <a:pPr marL="0" lvl="0" indent="0" algn="just">
              <a:lnSpc>
                <a:spcPct val="115000"/>
              </a:lnSpc>
              <a:spcAft>
                <a:spcPts val="600"/>
              </a:spcAft>
              <a:buNone/>
            </a:pPr>
            <a:endParaRPr lang="sk-SK" sz="2400" b="1"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p>
            <a:pPr lvl="0" algn="just">
              <a:lnSpc>
                <a:spcPct val="115000"/>
              </a:lnSpc>
              <a:spcBef>
                <a:spcPts val="0"/>
              </a:spcBef>
              <a:buFontTx/>
              <a:buChar char="-"/>
            </a:pPr>
            <a:r>
              <a:rPr lang="sk-SK" sz="2000" b="0" i="0" dirty="0">
                <a:solidFill>
                  <a:srgbClr val="002060"/>
                </a:solidFill>
                <a:effectLst/>
                <a:latin typeface="Arial" panose="020B0604020202020204" pitchFamily="34" charset="0"/>
                <a:cs typeface="Arial" panose="020B0604020202020204" pitchFamily="34" charset="0"/>
              </a:rPr>
              <a:t>podmienkou vydania kolaudačného rozhodnutia pre verejný vodovod alebo verejnú kanalizáciu je písomná zmluva medzi vlastníkom a budúcim prevádzkovateľom (§ 15 ods. 3 a § 16 ods. 3  zákona </a:t>
            </a:r>
            <a:r>
              <a:rPr lang="sk-SK" sz="2000" b="0" i="0" dirty="0" err="1">
                <a:solidFill>
                  <a:srgbClr val="002060"/>
                </a:solidFill>
                <a:effectLst/>
                <a:latin typeface="Arial" panose="020B0604020202020204" pitchFamily="34" charset="0"/>
                <a:cs typeface="Arial" panose="020B0604020202020204" pitchFamily="34" charset="0"/>
              </a:rPr>
              <a:t>VVaVK</a:t>
            </a:r>
            <a:r>
              <a:rPr lang="sk-SK" sz="2000" b="0" i="0" dirty="0">
                <a:solidFill>
                  <a:srgbClr val="002060"/>
                </a:solidFill>
                <a:effectLst/>
                <a:latin typeface="Arial" panose="020B0604020202020204" pitchFamily="34" charset="0"/>
                <a:cs typeface="Arial" panose="020B0604020202020204" pitchFamily="34" charset="0"/>
              </a:rPr>
              <a:t>)</a:t>
            </a:r>
          </a:p>
          <a:p>
            <a:pPr lvl="0" algn="just">
              <a:lnSpc>
                <a:spcPct val="115000"/>
              </a:lnSpc>
              <a:spcBef>
                <a:spcPts val="0"/>
              </a:spcBef>
              <a:buFontTx/>
              <a:buChar char="-"/>
            </a:pPr>
            <a:endParaRPr lang="sk-SK" sz="2000" b="0" i="0" dirty="0">
              <a:solidFill>
                <a:srgbClr val="002060"/>
              </a:solidFill>
              <a:effectLst/>
              <a:latin typeface="Arial" panose="020B0604020202020204" pitchFamily="34" charset="0"/>
              <a:cs typeface="Arial" panose="020B0604020202020204" pitchFamily="34" charset="0"/>
            </a:endParaRPr>
          </a:p>
          <a:p>
            <a:pPr lvl="0" algn="just">
              <a:lnSpc>
                <a:spcPct val="115000"/>
              </a:lnSpc>
              <a:spcBef>
                <a:spcPts val="0"/>
              </a:spcBef>
              <a:buFontTx/>
              <a:buChar char="-"/>
            </a:pPr>
            <a:r>
              <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rPr>
              <a:t>podmienkou pre vydanie kolaudačného rozhodnutia je zmluva o prevode vlastníctva verejného vodovodu alebo verejnej kanalizácie medzi vlastníkom stavby a subjektom verejného práva (§3 ods. 2 zákona </a:t>
            </a:r>
            <a:r>
              <a:rPr lang="sk-SK" sz="2000"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VVaVK</a:t>
            </a:r>
            <a:r>
              <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rPr>
              <a:t>)</a:t>
            </a:r>
          </a:p>
          <a:p>
            <a:pPr lvl="0" algn="just">
              <a:lnSpc>
                <a:spcPct val="115000"/>
              </a:lnSpc>
              <a:spcBef>
                <a:spcPts val="0"/>
              </a:spcBef>
              <a:buFontTx/>
              <a:buChar char="-"/>
            </a:pPr>
            <a:endParaRPr lang="sk-SK" sz="2000" dirty="0">
              <a:solidFill>
                <a:srgbClr val="002060"/>
              </a:solidFill>
              <a:latin typeface="Arial" panose="020B0604020202020204" pitchFamily="34" charset="0"/>
              <a:ea typeface="Calibri" panose="020F0502020204030204" pitchFamily="34" charset="0"/>
              <a:cs typeface="Arial" panose="020B0604020202020204" pitchFamily="34" charset="0"/>
            </a:endParaRPr>
          </a:p>
        </p:txBody>
      </p:sp>
      <p:pic>
        <p:nvPicPr>
          <p:cNvPr id="4" name="Obrázo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102" y="6311900"/>
            <a:ext cx="1546337" cy="362538"/>
          </a:xfrm>
          <a:prstGeom prst="rect">
            <a:avLst/>
          </a:prstGeom>
        </p:spPr>
      </p:pic>
    </p:spTree>
    <p:extLst>
      <p:ext uri="{BB962C8B-B14F-4D97-AF65-F5344CB8AC3E}">
        <p14:creationId xmlns:p14="http://schemas.microsoft.com/office/powerpoint/2010/main" val="38187829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1052" y="6013342"/>
            <a:ext cx="8534400" cy="46675"/>
          </a:xfrm>
        </p:spPr>
        <p:txBody>
          <a:bodyPr>
            <a:normAutofit fontScale="90000"/>
          </a:bodyPr>
          <a:lstStyle/>
          <a:p>
            <a:endParaRPr lang="sk-SK" dirty="0"/>
          </a:p>
        </p:txBody>
      </p:sp>
      <p:sp>
        <p:nvSpPr>
          <p:cNvPr id="3" name="Zástupný symbol obsahu 2"/>
          <p:cNvSpPr>
            <a:spLocks noGrp="1"/>
          </p:cNvSpPr>
          <p:nvPr>
            <p:ph idx="1"/>
          </p:nvPr>
        </p:nvSpPr>
        <p:spPr>
          <a:xfrm>
            <a:off x="4642181" y="514562"/>
            <a:ext cx="7313258" cy="5498780"/>
          </a:xfrm>
        </p:spPr>
        <p:txBody>
          <a:bodyPr>
            <a:noAutofit/>
          </a:bodyPr>
          <a:lstStyle/>
          <a:p>
            <a:pPr marL="0" lvl="0" indent="0" algn="just">
              <a:lnSpc>
                <a:spcPct val="115000"/>
              </a:lnSpc>
              <a:spcBef>
                <a:spcPts val="0"/>
              </a:spcBef>
              <a:buNone/>
            </a:pPr>
            <a:r>
              <a:rPr lang="sk-SK" sz="1800" dirty="0">
                <a:solidFill>
                  <a:srgbClr val="002060"/>
                </a:solidFill>
                <a:effectLst/>
                <a:latin typeface="Arial" panose="020B0604020202020204" pitchFamily="34" charset="0"/>
                <a:ea typeface="Calibri" panose="020F0502020204030204" pitchFamily="34" charset="0"/>
              </a:rPr>
              <a:t>zmluva o budúcej zmluve o prevode vlastníckeho práva k dotknutej stavbe VV a VK medzi jej vlastníkom a subjektom </a:t>
            </a:r>
            <a:r>
              <a:rPr lang="sk-SK" sz="1800">
                <a:solidFill>
                  <a:srgbClr val="002060"/>
                </a:solidFill>
                <a:effectLst/>
                <a:latin typeface="Arial" panose="020B0604020202020204" pitchFamily="34" charset="0"/>
                <a:ea typeface="Calibri" panose="020F0502020204030204" pitchFamily="34" charset="0"/>
              </a:rPr>
              <a:t>verejného</a:t>
            </a:r>
            <a:r>
              <a:rPr lang="sk-SK" sz="180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 </a:t>
            </a:r>
            <a:r>
              <a:rPr lang="sk-SK" sz="1800">
                <a:solidFill>
                  <a:srgbClr val="002060"/>
                </a:solidFill>
                <a:effectLst/>
                <a:latin typeface="Arial" panose="020B0604020202020204" pitchFamily="34" charset="0"/>
                <a:ea typeface="Calibri" panose="020F0502020204030204" pitchFamily="34" charset="0"/>
              </a:rPr>
              <a:t>práva </a:t>
            </a:r>
            <a:endParaRPr lang="sk-SK" sz="2000"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sk-SK" sz="1800" dirty="0">
              <a:solidFill>
                <a:srgbClr val="002060"/>
              </a:solidFill>
              <a:effectLst/>
              <a:latin typeface="Arial" panose="020B0604020202020204" pitchFamily="34" charset="0"/>
              <a:ea typeface="Calibri" panose="020F0502020204030204" pitchFamily="34" charset="0"/>
            </a:endParaRPr>
          </a:p>
          <a:p>
            <a:pPr marL="0" lvl="0" indent="0" algn="just">
              <a:lnSpc>
                <a:spcPct val="115000"/>
              </a:lnSpc>
              <a:spcBef>
                <a:spcPts val="0"/>
              </a:spcBef>
              <a:buNone/>
            </a:pPr>
            <a:r>
              <a:rPr lang="sk-SK" sz="1800" dirty="0">
                <a:solidFill>
                  <a:srgbClr val="002060"/>
                </a:solidFill>
                <a:effectLst/>
                <a:latin typeface="Arial" panose="020B0604020202020204" pitchFamily="34" charset="0"/>
                <a:ea typeface="Calibri" panose="020F0502020204030204" pitchFamily="34" charset="0"/>
              </a:rPr>
              <a:t>návrh hygienického pásma ČOV</a:t>
            </a:r>
            <a:endParaRPr lang="sk-SK" sz="2000"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sk-SK" sz="2000"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marL="0" indent="0" algn="just">
              <a:lnSpc>
                <a:spcPct val="115000"/>
              </a:lnSpc>
              <a:spcBef>
                <a:spcPts val="0"/>
              </a:spcBef>
              <a:buNone/>
            </a:pPr>
            <a:r>
              <a:rPr lang="sk-SK" sz="1800"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návrh pásiem ochrany VV a VK</a:t>
            </a:r>
            <a:endParaRPr lang="sk-SK"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15000"/>
              </a:lnSpc>
              <a:spcBef>
                <a:spcPts val="0"/>
              </a:spcBef>
              <a:buNone/>
            </a:pPr>
            <a:endParaRPr lang="sk-SK" sz="2000"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sk-SK" sz="2000"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sk-SK" sz="1800" dirty="0">
                <a:solidFill>
                  <a:srgbClr val="002060"/>
                </a:solidFill>
                <a:effectLst/>
                <a:latin typeface="Arial" panose="020B0604020202020204" pitchFamily="34" charset="0"/>
                <a:ea typeface="Calibri" panose="020F0502020204030204" pitchFamily="34" charset="0"/>
              </a:rPr>
              <a:t>zmluva vlastníkov prevádzkovo súvisiacich VV a VK </a:t>
            </a:r>
            <a:endParaRPr lang="sk-SK" sz="2000"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sk-SK" sz="2000"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sk-SK" sz="2000"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sk-SK" sz="1800" dirty="0">
                <a:solidFill>
                  <a:srgbClr val="002060"/>
                </a:solidFill>
                <a:effectLst/>
                <a:latin typeface="Arial" panose="020B0604020202020204" pitchFamily="34" charset="0"/>
                <a:ea typeface="Calibri" panose="020F0502020204030204" pitchFamily="34" charset="0"/>
              </a:rPr>
              <a:t>zmluva medzi vlastníkom a budúcim prevádzkovateľom VV a VK</a:t>
            </a:r>
            <a:endPar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sk-SK" sz="2000"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sk-SK" sz="2000" dirty="0">
              <a:solidFill>
                <a:srgbClr val="002060"/>
              </a:solidFill>
              <a:latin typeface="Arial" panose="020B0604020202020204" pitchFamily="34" charset="0"/>
              <a:ea typeface="Calibri" panose="020F0502020204030204" pitchFamily="34" charset="0"/>
              <a:cs typeface="Arial" panose="020B0604020202020204" pitchFamily="34" charset="0"/>
            </a:endParaRPr>
          </a:p>
          <a:p>
            <a:pPr marL="0" indent="0" algn="just">
              <a:lnSpc>
                <a:spcPct val="115000"/>
              </a:lnSpc>
              <a:spcBef>
                <a:spcPts val="0"/>
              </a:spcBef>
              <a:buNone/>
            </a:pPr>
            <a:r>
              <a:rPr lang="sk-SK" sz="1800"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zmluva o prevode vlastníctva VV a VK medzi vlastníkom stavby a subjektom verejného práva</a:t>
            </a:r>
            <a:endParaRPr lang="sk-SK"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15000"/>
              </a:lnSpc>
              <a:spcBef>
                <a:spcPts val="0"/>
              </a:spcBef>
              <a:buFontTx/>
              <a:buChar char="-"/>
            </a:pPr>
            <a:endParaRPr lang="sk-SK" sz="2000" dirty="0">
              <a:solidFill>
                <a:srgbClr val="002060"/>
              </a:solidFill>
              <a:latin typeface="Arial" panose="020B0604020202020204" pitchFamily="34" charset="0"/>
              <a:ea typeface="Calibri" panose="020F0502020204030204" pitchFamily="34" charset="0"/>
              <a:cs typeface="Arial" panose="020B0604020202020204" pitchFamily="34" charset="0"/>
            </a:endParaRPr>
          </a:p>
        </p:txBody>
      </p:sp>
      <p:pic>
        <p:nvPicPr>
          <p:cNvPr id="4" name="Obrázo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102" y="6311900"/>
            <a:ext cx="1546337" cy="362538"/>
          </a:xfrm>
          <a:prstGeom prst="rect">
            <a:avLst/>
          </a:prstGeom>
        </p:spPr>
      </p:pic>
      <p:sp>
        <p:nvSpPr>
          <p:cNvPr id="5" name="Obdĺžnik: zaoblené rohy 4">
            <a:extLst>
              <a:ext uri="{FF2B5EF4-FFF2-40B4-BE49-F238E27FC236}">
                <a16:creationId xmlns:a16="http://schemas.microsoft.com/office/drawing/2014/main" id="{ACFDA8CE-025F-4AD0-AEA4-18244F670F37}"/>
              </a:ext>
            </a:extLst>
          </p:cNvPr>
          <p:cNvSpPr/>
          <p:nvPr/>
        </p:nvSpPr>
        <p:spPr>
          <a:xfrm>
            <a:off x="748532" y="1021839"/>
            <a:ext cx="2343012" cy="1175658"/>
          </a:xfrm>
          <a:prstGeom prst="roundRect">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sk-SK" sz="1800"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Územné rozhodnutie</a:t>
            </a:r>
            <a:endParaRPr lang="sk-SK"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Obdĺžnik: zaoblené rohy 7">
            <a:extLst>
              <a:ext uri="{FF2B5EF4-FFF2-40B4-BE49-F238E27FC236}">
                <a16:creationId xmlns:a16="http://schemas.microsoft.com/office/drawing/2014/main" id="{E97C3AAB-7A53-4302-843E-5C739B03A0E7}"/>
              </a:ext>
            </a:extLst>
          </p:cNvPr>
          <p:cNvSpPr/>
          <p:nvPr/>
        </p:nvSpPr>
        <p:spPr>
          <a:xfrm>
            <a:off x="745947" y="2753913"/>
            <a:ext cx="2343012" cy="1175658"/>
          </a:xfrm>
          <a:prstGeom prst="roundRect">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sk-SK" sz="1800"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Stavebné povolenie</a:t>
            </a:r>
            <a:endParaRPr lang="sk-SK"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0" name="Rovná spojovacia šípka 9">
            <a:extLst>
              <a:ext uri="{FF2B5EF4-FFF2-40B4-BE49-F238E27FC236}">
                <a16:creationId xmlns:a16="http://schemas.microsoft.com/office/drawing/2014/main" id="{BFE60A29-E6B6-4629-AEDC-4AE8BDE478AF}"/>
              </a:ext>
            </a:extLst>
          </p:cNvPr>
          <p:cNvCxnSpPr>
            <a:cxnSpLocks/>
          </p:cNvCxnSpPr>
          <p:nvPr/>
        </p:nvCxnSpPr>
        <p:spPr>
          <a:xfrm flipV="1">
            <a:off x="3091544" y="814258"/>
            <a:ext cx="1371600" cy="795409"/>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Rovná spojovacia šípka 12">
            <a:extLst>
              <a:ext uri="{FF2B5EF4-FFF2-40B4-BE49-F238E27FC236}">
                <a16:creationId xmlns:a16="http://schemas.microsoft.com/office/drawing/2014/main" id="{D1F020AA-D3DC-4C71-8102-837420DAE017}"/>
              </a:ext>
            </a:extLst>
          </p:cNvPr>
          <p:cNvCxnSpPr>
            <a:cxnSpLocks/>
          </p:cNvCxnSpPr>
          <p:nvPr/>
        </p:nvCxnSpPr>
        <p:spPr>
          <a:xfrm>
            <a:off x="3091544" y="1609666"/>
            <a:ext cx="1545770" cy="0"/>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Rovná spojovacia šípka 14">
            <a:extLst>
              <a:ext uri="{FF2B5EF4-FFF2-40B4-BE49-F238E27FC236}">
                <a16:creationId xmlns:a16="http://schemas.microsoft.com/office/drawing/2014/main" id="{0EA2642B-DC0C-43C6-BB46-5F3792332DD4}"/>
              </a:ext>
            </a:extLst>
          </p:cNvPr>
          <p:cNvCxnSpPr>
            <a:cxnSpLocks/>
          </p:cNvCxnSpPr>
          <p:nvPr/>
        </p:nvCxnSpPr>
        <p:spPr>
          <a:xfrm>
            <a:off x="3091544" y="1609666"/>
            <a:ext cx="1458686" cy="767847"/>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Rovná spojovacia šípka 23">
            <a:extLst>
              <a:ext uri="{FF2B5EF4-FFF2-40B4-BE49-F238E27FC236}">
                <a16:creationId xmlns:a16="http://schemas.microsoft.com/office/drawing/2014/main" id="{8200C2B9-951B-458F-993C-C1D7753342CD}"/>
              </a:ext>
            </a:extLst>
          </p:cNvPr>
          <p:cNvCxnSpPr>
            <a:cxnSpLocks/>
          </p:cNvCxnSpPr>
          <p:nvPr/>
        </p:nvCxnSpPr>
        <p:spPr>
          <a:xfrm>
            <a:off x="3088959" y="3359935"/>
            <a:ext cx="1545770" cy="0"/>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25" name="Obdĺžnik: zaoblené rohy 24">
            <a:extLst>
              <a:ext uri="{FF2B5EF4-FFF2-40B4-BE49-F238E27FC236}">
                <a16:creationId xmlns:a16="http://schemas.microsoft.com/office/drawing/2014/main" id="{86C05276-C308-4801-9AE2-3A1879E981C3}"/>
              </a:ext>
            </a:extLst>
          </p:cNvPr>
          <p:cNvSpPr/>
          <p:nvPr/>
        </p:nvSpPr>
        <p:spPr>
          <a:xfrm>
            <a:off x="753399" y="4483617"/>
            <a:ext cx="2343012" cy="1183364"/>
          </a:xfrm>
          <a:prstGeom prst="roundRect">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sk-SK" sz="1800" dirty="0">
                <a:solidFill>
                  <a:srgbClr val="002060"/>
                </a:solidFill>
                <a:effectLst/>
                <a:latin typeface="Arial" panose="020B0604020202020204" pitchFamily="34" charset="0"/>
                <a:ea typeface="Calibri" panose="020F0502020204030204" pitchFamily="34" charset="0"/>
                <a:cs typeface="Times New Roman" panose="02020603050405020304" pitchFamily="18" charset="0"/>
              </a:rPr>
              <a:t>Kolaudačné rozhodnutie</a:t>
            </a:r>
            <a:endParaRPr lang="sk-SK" sz="18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29" name="Rovná spojovacia šípka 28">
            <a:extLst>
              <a:ext uri="{FF2B5EF4-FFF2-40B4-BE49-F238E27FC236}">
                <a16:creationId xmlns:a16="http://schemas.microsoft.com/office/drawing/2014/main" id="{5E191FFE-B0D3-4901-9FA5-7D1E1515D7ED}"/>
              </a:ext>
            </a:extLst>
          </p:cNvPr>
          <p:cNvCxnSpPr>
            <a:cxnSpLocks/>
            <a:stCxn id="25" idx="3"/>
          </p:cNvCxnSpPr>
          <p:nvPr/>
        </p:nvCxnSpPr>
        <p:spPr>
          <a:xfrm flipV="1">
            <a:off x="3096411" y="4436942"/>
            <a:ext cx="1545770" cy="638357"/>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Rovná spojovacia šípka 30">
            <a:extLst>
              <a:ext uri="{FF2B5EF4-FFF2-40B4-BE49-F238E27FC236}">
                <a16:creationId xmlns:a16="http://schemas.microsoft.com/office/drawing/2014/main" id="{D3876B9D-D8FC-4DAF-932E-EB4212C5E445}"/>
              </a:ext>
            </a:extLst>
          </p:cNvPr>
          <p:cNvCxnSpPr>
            <a:cxnSpLocks/>
            <a:stCxn id="25" idx="3"/>
          </p:cNvCxnSpPr>
          <p:nvPr/>
        </p:nvCxnSpPr>
        <p:spPr>
          <a:xfrm>
            <a:off x="3096411" y="5075299"/>
            <a:ext cx="1545770" cy="347412"/>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05037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1052" y="6013342"/>
            <a:ext cx="8534400" cy="46675"/>
          </a:xfrm>
        </p:spPr>
        <p:txBody>
          <a:bodyPr>
            <a:normAutofit fontScale="90000"/>
          </a:bodyPr>
          <a:lstStyle/>
          <a:p>
            <a:endParaRPr lang="sk-SK" dirty="0"/>
          </a:p>
        </p:txBody>
      </p:sp>
      <p:sp>
        <p:nvSpPr>
          <p:cNvPr id="3" name="Zástupný symbol obsahu 2"/>
          <p:cNvSpPr>
            <a:spLocks noGrp="1"/>
          </p:cNvSpPr>
          <p:nvPr>
            <p:ph idx="1"/>
          </p:nvPr>
        </p:nvSpPr>
        <p:spPr>
          <a:xfrm>
            <a:off x="684211" y="1233216"/>
            <a:ext cx="10443572" cy="4481568"/>
          </a:xfrm>
        </p:spPr>
        <p:txBody>
          <a:bodyPr>
            <a:noAutofit/>
          </a:bodyPr>
          <a:lstStyle/>
          <a:p>
            <a:pPr marL="0" lvl="0" indent="0" algn="just">
              <a:lnSpc>
                <a:spcPct val="115000"/>
              </a:lnSpc>
              <a:spcAft>
                <a:spcPts val="600"/>
              </a:spcAft>
              <a:buNone/>
            </a:pPr>
            <a:r>
              <a:rPr lang="sk-SK" sz="24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Viaceré novelizačné body sa týkajú novely NV SR č. 269/2010 Z. z. , ktorým sa ustanovujú požiadavky na dosiahnutie dobrého stavu vôd</a:t>
            </a:r>
          </a:p>
          <a:p>
            <a:pPr marL="0" lvl="0" indent="0" algn="just">
              <a:lnSpc>
                <a:spcPct val="115000"/>
              </a:lnSpc>
              <a:spcAft>
                <a:spcPts val="600"/>
              </a:spcAft>
              <a:buNone/>
            </a:pPr>
            <a:endParaRPr lang="sk-SK" sz="2400" b="1"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p>
            <a:pPr lvl="0" algn="just">
              <a:lnSpc>
                <a:spcPct val="115000"/>
              </a:lnSpc>
              <a:spcBef>
                <a:spcPts val="0"/>
              </a:spcBef>
              <a:buFontTx/>
              <a:buChar char="-"/>
            </a:pPr>
            <a:r>
              <a:rPr lang="sk-SK" sz="2000" b="0" i="0" dirty="0">
                <a:solidFill>
                  <a:srgbClr val="002060"/>
                </a:solidFill>
                <a:effectLst/>
                <a:latin typeface="Arial" panose="020B0604020202020204" pitchFamily="34" charset="0"/>
                <a:cs typeface="Arial" panose="020B0604020202020204" pitchFamily="34" charset="0"/>
              </a:rPr>
              <a:t>§ 36 ods. 18, 19</a:t>
            </a:r>
          </a:p>
          <a:p>
            <a:pPr lvl="0" algn="just">
              <a:lnSpc>
                <a:spcPct val="115000"/>
              </a:lnSpc>
              <a:spcBef>
                <a:spcPts val="0"/>
              </a:spcBef>
              <a:buFontTx/>
              <a:buChar char="-"/>
            </a:pPr>
            <a:r>
              <a:rPr lang="sk-SK" sz="2000" dirty="0">
                <a:solidFill>
                  <a:srgbClr val="002060"/>
                </a:solidFill>
                <a:latin typeface="Arial" panose="020B0604020202020204" pitchFamily="34" charset="0"/>
                <a:cs typeface="Arial" panose="020B0604020202020204" pitchFamily="34" charset="0"/>
              </a:rPr>
              <a:t>§ 53  ods. 2</a:t>
            </a:r>
          </a:p>
          <a:p>
            <a:pPr lvl="0" algn="just">
              <a:lnSpc>
                <a:spcPct val="115000"/>
              </a:lnSpc>
              <a:spcBef>
                <a:spcPts val="0"/>
              </a:spcBef>
              <a:buFontTx/>
              <a:buChar char="-"/>
            </a:pPr>
            <a:r>
              <a:rPr lang="sk-SK" sz="2000" dirty="0">
                <a:solidFill>
                  <a:srgbClr val="002060"/>
                </a:solidFill>
                <a:latin typeface="Arial" panose="020B0604020202020204" pitchFamily="34" charset="0"/>
                <a:cs typeface="Arial" panose="020B0604020202020204" pitchFamily="34" charset="0"/>
              </a:rPr>
              <a:t>§ 74 až 77</a:t>
            </a:r>
          </a:p>
          <a:p>
            <a:pPr lvl="0" algn="just">
              <a:lnSpc>
                <a:spcPct val="115000"/>
              </a:lnSpc>
              <a:spcBef>
                <a:spcPts val="0"/>
              </a:spcBef>
              <a:buFontTx/>
              <a:buChar char="-"/>
            </a:pPr>
            <a:endParaRPr lang="sk-SK" sz="2000" b="0" i="0" dirty="0">
              <a:solidFill>
                <a:srgbClr val="002060"/>
              </a:solidFill>
              <a:effectLst/>
              <a:latin typeface="Arial" panose="020B0604020202020204" pitchFamily="34" charset="0"/>
              <a:cs typeface="Arial" panose="020B0604020202020204" pitchFamily="34" charset="0"/>
            </a:endParaRPr>
          </a:p>
          <a:p>
            <a:pPr lvl="0" algn="just">
              <a:lnSpc>
                <a:spcPct val="115000"/>
              </a:lnSpc>
              <a:spcBef>
                <a:spcPts val="0"/>
              </a:spcBef>
              <a:buFontTx/>
              <a:buChar char="-"/>
            </a:pPr>
            <a:endParaRPr lang="sk-SK" sz="2000" dirty="0">
              <a:solidFill>
                <a:srgbClr val="002060"/>
              </a:solidFill>
              <a:latin typeface="Arial" panose="020B0604020202020204" pitchFamily="34" charset="0"/>
              <a:ea typeface="Calibri" panose="020F0502020204030204" pitchFamily="34" charset="0"/>
              <a:cs typeface="Arial" panose="020B0604020202020204" pitchFamily="34" charset="0"/>
            </a:endParaRPr>
          </a:p>
        </p:txBody>
      </p:sp>
      <p:pic>
        <p:nvPicPr>
          <p:cNvPr id="4" name="Obrázo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102" y="6311900"/>
            <a:ext cx="1546337" cy="362538"/>
          </a:xfrm>
          <a:prstGeom prst="rect">
            <a:avLst/>
          </a:prstGeom>
        </p:spPr>
      </p:pic>
    </p:spTree>
    <p:extLst>
      <p:ext uri="{BB962C8B-B14F-4D97-AF65-F5344CB8AC3E}">
        <p14:creationId xmlns:p14="http://schemas.microsoft.com/office/powerpoint/2010/main" val="4113605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1052" y="6013342"/>
            <a:ext cx="8534400" cy="46675"/>
          </a:xfrm>
        </p:spPr>
        <p:txBody>
          <a:bodyPr>
            <a:normAutofit fontScale="90000"/>
          </a:bodyPr>
          <a:lstStyle/>
          <a:p>
            <a:endParaRPr lang="sk-SK" dirty="0"/>
          </a:p>
        </p:txBody>
      </p:sp>
      <p:sp>
        <p:nvSpPr>
          <p:cNvPr id="3" name="Zástupný symbol obsahu 2"/>
          <p:cNvSpPr>
            <a:spLocks noGrp="1"/>
          </p:cNvSpPr>
          <p:nvPr>
            <p:ph idx="1"/>
          </p:nvPr>
        </p:nvSpPr>
        <p:spPr>
          <a:xfrm>
            <a:off x="684211" y="1233216"/>
            <a:ext cx="10443572" cy="3865725"/>
          </a:xfrm>
        </p:spPr>
        <p:txBody>
          <a:bodyPr>
            <a:noAutofit/>
          </a:bodyPr>
          <a:lstStyle/>
          <a:p>
            <a:pPr marL="0" indent="0" algn="ctr">
              <a:buNone/>
            </a:pPr>
            <a:r>
              <a:rPr lang="sk-SK" sz="2600" dirty="0">
                <a:solidFill>
                  <a:srgbClr val="002060"/>
                </a:solidFill>
                <a:latin typeface="Arial" panose="020B0604020202020204" pitchFamily="34" charset="0"/>
                <a:cs typeface="Arial" panose="020B0604020202020204" pitchFamily="34" charset="0"/>
              </a:rPr>
              <a:t>Novela vodného zákona</a:t>
            </a:r>
          </a:p>
          <a:p>
            <a:pPr>
              <a:buFont typeface="Wingdings" panose="05000000000000000000" pitchFamily="2" charset="2"/>
              <a:buChar char="§"/>
            </a:pPr>
            <a:endParaRPr lang="sk-SK" sz="2600" dirty="0">
              <a:solidFill>
                <a:srgbClr val="002060"/>
              </a:solidFill>
              <a:latin typeface="Arial" panose="020B0604020202020204" pitchFamily="34" charset="0"/>
              <a:cs typeface="Arial" panose="020B0604020202020204" pitchFamily="34" charset="0"/>
            </a:endParaRPr>
          </a:p>
          <a:p>
            <a:pPr>
              <a:buFont typeface="Wingdings" panose="05000000000000000000" pitchFamily="2" charset="2"/>
              <a:buChar char="§"/>
            </a:pPr>
            <a:r>
              <a:rPr lang="sk-SK" sz="2600" dirty="0">
                <a:solidFill>
                  <a:srgbClr val="002060"/>
                </a:solidFill>
                <a:latin typeface="Arial" panose="020B0604020202020204" pitchFamily="34" charset="0"/>
                <a:cs typeface="Arial" panose="020B0604020202020204" pitchFamily="34" charset="0"/>
              </a:rPr>
              <a:t>Upravený postup OŠVS pri § 16a vodného zákona</a:t>
            </a:r>
          </a:p>
          <a:p>
            <a:pPr>
              <a:buFont typeface="Wingdings" panose="05000000000000000000" pitchFamily="2" charset="2"/>
              <a:buChar char="§"/>
            </a:pPr>
            <a:r>
              <a:rPr lang="sk-SK" sz="2600" dirty="0">
                <a:solidFill>
                  <a:srgbClr val="002060"/>
                </a:solidFill>
                <a:latin typeface="Arial" panose="020B0604020202020204" pitchFamily="34" charset="0"/>
                <a:cs typeface="Arial" panose="020B0604020202020204" pitchFamily="34" charset="0"/>
              </a:rPr>
              <a:t>Doplnenie § 24 a § 26 z dôvodu odstraňovania priečnych bariér </a:t>
            </a:r>
          </a:p>
          <a:p>
            <a:pPr marL="0" indent="0">
              <a:buNone/>
            </a:pPr>
            <a:r>
              <a:rPr lang="sk-SK" sz="2600" dirty="0">
                <a:solidFill>
                  <a:srgbClr val="002060"/>
                </a:solidFill>
                <a:latin typeface="Arial" panose="020B0604020202020204" pitchFamily="34" charset="0"/>
                <a:cs typeface="Arial" panose="020B0604020202020204" pitchFamily="34" charset="0"/>
              </a:rPr>
              <a:t>  na vodných tokoch</a:t>
            </a:r>
          </a:p>
          <a:p>
            <a:pPr>
              <a:buFont typeface="Wingdings" panose="05000000000000000000" pitchFamily="2" charset="2"/>
              <a:buChar char="§"/>
            </a:pPr>
            <a:r>
              <a:rPr lang="sk-SK" sz="2600" dirty="0">
                <a:solidFill>
                  <a:srgbClr val="002060"/>
                </a:solidFill>
                <a:latin typeface="Arial" panose="020B0604020202020204" pitchFamily="34" charset="0"/>
                <a:cs typeface="Arial" panose="020B0604020202020204" pitchFamily="34" charset="0"/>
              </a:rPr>
              <a:t>Doplnenie § 26, ktoré vyplynulo z novely zákona č. 442/2002 Z. z.</a:t>
            </a:r>
          </a:p>
          <a:p>
            <a:pPr>
              <a:buFont typeface="Wingdings" panose="05000000000000000000" pitchFamily="2" charset="2"/>
              <a:buChar char="§"/>
            </a:pPr>
            <a:r>
              <a:rPr lang="sk-SK" sz="2600" dirty="0">
                <a:solidFill>
                  <a:srgbClr val="002060"/>
                </a:solidFill>
                <a:latin typeface="Arial" panose="020B0604020202020204" pitchFamily="34" charset="0"/>
                <a:cs typeface="Arial" panose="020B0604020202020204" pitchFamily="34" charset="0"/>
              </a:rPr>
              <a:t>Doplnený § 36, 53 a ďalších vo vzťahu na pripravovanú novelu NV SR č. 269/2010 Z. z.</a:t>
            </a:r>
          </a:p>
          <a:p>
            <a:pPr>
              <a:buFont typeface="Wingdings" panose="05000000000000000000" pitchFamily="2" charset="2"/>
              <a:buChar char="§"/>
            </a:pPr>
            <a:endParaRPr lang="sk-SK" sz="2600" dirty="0">
              <a:latin typeface="Arial" panose="020B0604020202020204" pitchFamily="34" charset="0"/>
              <a:cs typeface="Arial" panose="020B0604020202020204" pitchFamily="34" charset="0"/>
            </a:endParaRPr>
          </a:p>
        </p:txBody>
      </p:sp>
      <p:pic>
        <p:nvPicPr>
          <p:cNvPr id="4" name="Obrázo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102" y="6311900"/>
            <a:ext cx="1546337" cy="362538"/>
          </a:xfrm>
          <a:prstGeom prst="rect">
            <a:avLst/>
          </a:prstGeom>
        </p:spPr>
      </p:pic>
    </p:spTree>
    <p:extLst>
      <p:ext uri="{BB962C8B-B14F-4D97-AF65-F5344CB8AC3E}">
        <p14:creationId xmlns:p14="http://schemas.microsoft.com/office/powerpoint/2010/main" val="19174102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1052" y="6013342"/>
            <a:ext cx="8534400" cy="46675"/>
          </a:xfrm>
        </p:spPr>
        <p:txBody>
          <a:bodyPr>
            <a:normAutofit fontScale="90000"/>
          </a:bodyPr>
          <a:lstStyle/>
          <a:p>
            <a:endParaRPr lang="sk-SK" dirty="0"/>
          </a:p>
        </p:txBody>
      </p:sp>
      <p:sp>
        <p:nvSpPr>
          <p:cNvPr id="3" name="Zástupný symbol obsahu 2"/>
          <p:cNvSpPr>
            <a:spLocks noGrp="1"/>
          </p:cNvSpPr>
          <p:nvPr>
            <p:ph idx="1"/>
          </p:nvPr>
        </p:nvSpPr>
        <p:spPr>
          <a:xfrm>
            <a:off x="684211" y="1233216"/>
            <a:ext cx="10443572" cy="4481568"/>
          </a:xfrm>
        </p:spPr>
        <p:txBody>
          <a:bodyPr>
            <a:noAutofit/>
          </a:bodyPr>
          <a:lstStyle/>
          <a:p>
            <a:pPr marL="0" lvl="0" indent="0" algn="just">
              <a:lnSpc>
                <a:spcPct val="115000"/>
              </a:lnSpc>
              <a:spcAft>
                <a:spcPts val="600"/>
              </a:spcAft>
              <a:buNone/>
            </a:pPr>
            <a:r>
              <a:rPr lang="sk-SK" sz="24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Ďalšie novelizačné body vodného zákona</a:t>
            </a:r>
          </a:p>
          <a:p>
            <a:pPr marL="0" lvl="0" indent="0" algn="just">
              <a:lnSpc>
                <a:spcPct val="115000"/>
              </a:lnSpc>
              <a:spcAft>
                <a:spcPts val="600"/>
              </a:spcAft>
              <a:buNone/>
            </a:pPr>
            <a:endParaRPr lang="sk-SK" sz="2400" b="1"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p>
            <a:pPr lvl="0" algn="just">
              <a:lnSpc>
                <a:spcPct val="115000"/>
              </a:lnSpc>
              <a:spcBef>
                <a:spcPts val="0"/>
              </a:spcBef>
              <a:buFontTx/>
              <a:buChar char="-"/>
            </a:pPr>
            <a:r>
              <a:rPr lang="sk-SK" sz="2000" b="0" i="0" dirty="0">
                <a:solidFill>
                  <a:srgbClr val="002060"/>
                </a:solidFill>
                <a:effectLst/>
                <a:latin typeface="Arial" panose="020B0604020202020204" pitchFamily="34" charset="0"/>
                <a:cs typeface="Arial" panose="020B0604020202020204" pitchFamily="34" charset="0"/>
              </a:rPr>
              <a:t>§ 73 ods. 18 posledná veta: Vlastník verejného vodovodu a vlastník verejnej kanalizácie sú dotknutým orgánom v konaní, v ktorom je príslušný stavebný úrad a ich vyjadrenia sa považujú za záväzné stanoviská</a:t>
            </a:r>
          </a:p>
          <a:p>
            <a:pPr lvl="0" algn="just">
              <a:lnSpc>
                <a:spcPct val="115000"/>
              </a:lnSpc>
              <a:spcBef>
                <a:spcPts val="0"/>
              </a:spcBef>
              <a:buFontTx/>
              <a:buChar char="-"/>
            </a:pPr>
            <a:r>
              <a:rPr lang="sk-SK" sz="2000" dirty="0">
                <a:solidFill>
                  <a:srgbClr val="002060"/>
                </a:solidFill>
                <a:latin typeface="Arial" panose="020B0604020202020204" pitchFamily="34" charset="0"/>
                <a:cs typeface="Arial" panose="020B0604020202020204" pitchFamily="34" charset="0"/>
              </a:rPr>
              <a:t>§ 73  ods. 21 posledná veta: </a:t>
            </a:r>
            <a:r>
              <a:rPr lang="sk-SK" sz="2000" b="0" i="0" dirty="0">
                <a:solidFill>
                  <a:srgbClr val="002060"/>
                </a:solidFill>
                <a:effectLst/>
                <a:latin typeface="Arial" panose="020B0604020202020204" pitchFamily="34" charset="0"/>
                <a:cs typeface="Arial" panose="020B0604020202020204" pitchFamily="34" charset="0"/>
              </a:rPr>
              <a:t>Záväzné stanovisko podľa § 16a ods. 1 je podkladom v konaní o posudzovaní vplyvov na životné prostredie.</a:t>
            </a:r>
            <a:endParaRPr lang="sk-SK" sz="2000" dirty="0">
              <a:solidFill>
                <a:srgbClr val="002060"/>
              </a:solidFill>
              <a:latin typeface="Arial" panose="020B0604020202020204" pitchFamily="34" charset="0"/>
              <a:cs typeface="Arial" panose="020B0604020202020204" pitchFamily="34" charset="0"/>
            </a:endParaRPr>
          </a:p>
          <a:p>
            <a:pPr lvl="0" algn="just">
              <a:lnSpc>
                <a:spcPct val="115000"/>
              </a:lnSpc>
              <a:spcBef>
                <a:spcPts val="0"/>
              </a:spcBef>
              <a:buFontTx/>
              <a:buChar char="-"/>
            </a:pPr>
            <a:r>
              <a:rPr lang="sk-SK" sz="2000" dirty="0">
                <a:solidFill>
                  <a:srgbClr val="002060"/>
                </a:solidFill>
                <a:latin typeface="Arial" panose="020B0604020202020204" pitchFamily="34" charset="0"/>
                <a:cs typeface="Arial" panose="020B0604020202020204" pitchFamily="34" charset="0"/>
              </a:rPr>
              <a:t>§ 80e ods. 2 – odbery podzemných vôd </a:t>
            </a:r>
            <a:r>
              <a:rPr lang="sk-SK" sz="2000" b="1" dirty="0">
                <a:solidFill>
                  <a:srgbClr val="FF0000"/>
                </a:solidFill>
                <a:latin typeface="Arial" panose="020B0604020202020204" pitchFamily="34" charset="0"/>
                <a:cs typeface="Arial" panose="020B0604020202020204" pitchFamily="34" charset="0"/>
              </a:rPr>
              <a:t>do 31.decembra 2022</a:t>
            </a:r>
          </a:p>
          <a:p>
            <a:pPr lvl="0" algn="just">
              <a:lnSpc>
                <a:spcPct val="115000"/>
              </a:lnSpc>
              <a:spcBef>
                <a:spcPts val="0"/>
              </a:spcBef>
              <a:buFontTx/>
              <a:buChar char="-"/>
            </a:pPr>
            <a:r>
              <a:rPr lang="sk-SK" sz="2000" dirty="0">
                <a:solidFill>
                  <a:srgbClr val="002060"/>
                </a:solidFill>
                <a:latin typeface="Arial" panose="020B0604020202020204" pitchFamily="34" charset="0"/>
                <a:cs typeface="Arial" panose="020B0604020202020204" pitchFamily="34" charset="0"/>
              </a:rPr>
              <a:t>§ 80f ods. 1 - k</a:t>
            </a:r>
            <a:r>
              <a:rPr lang="sk-SK" sz="2000" b="0" i="0" dirty="0">
                <a:solidFill>
                  <a:srgbClr val="002060"/>
                </a:solidFill>
                <a:effectLst/>
                <a:latin typeface="Arial" panose="020B0604020202020204" pitchFamily="34" charset="0"/>
                <a:cs typeface="Arial" panose="020B0604020202020204" pitchFamily="34" charset="0"/>
              </a:rPr>
              <a:t>onania začaté a právoplatne neskončené do 31. decembra 2021 sa dokončia podľa doterajších predpisov</a:t>
            </a:r>
          </a:p>
          <a:p>
            <a:pPr lvl="0" algn="just">
              <a:lnSpc>
                <a:spcPct val="115000"/>
              </a:lnSpc>
              <a:spcBef>
                <a:spcPts val="0"/>
              </a:spcBef>
              <a:buFontTx/>
              <a:buChar char="-"/>
            </a:pPr>
            <a:r>
              <a:rPr lang="sk-SK" sz="2000" dirty="0">
                <a:solidFill>
                  <a:srgbClr val="002060"/>
                </a:solidFill>
                <a:latin typeface="Arial" panose="020B0604020202020204" pitchFamily="34" charset="0"/>
                <a:cs typeface="Arial" panose="020B0604020202020204" pitchFamily="34" charset="0"/>
              </a:rPr>
              <a:t>- § 80f ods. 1 až 3 – vyplýva z budúcej novely NV SR č. 269/2010 Z. z.</a:t>
            </a:r>
          </a:p>
          <a:p>
            <a:pPr lvl="0" algn="just">
              <a:lnSpc>
                <a:spcPct val="115000"/>
              </a:lnSpc>
              <a:spcBef>
                <a:spcPts val="0"/>
              </a:spcBef>
              <a:buFontTx/>
              <a:buChar char="-"/>
            </a:pPr>
            <a:endParaRPr lang="sk-SK" sz="2000" b="0" i="0" dirty="0">
              <a:solidFill>
                <a:srgbClr val="002060"/>
              </a:solidFill>
              <a:effectLst/>
              <a:latin typeface="Arial" panose="020B0604020202020204" pitchFamily="34" charset="0"/>
              <a:cs typeface="Arial" panose="020B0604020202020204" pitchFamily="34" charset="0"/>
            </a:endParaRPr>
          </a:p>
          <a:p>
            <a:pPr lvl="0" algn="just">
              <a:lnSpc>
                <a:spcPct val="115000"/>
              </a:lnSpc>
              <a:spcBef>
                <a:spcPts val="0"/>
              </a:spcBef>
              <a:buFontTx/>
              <a:buChar char="-"/>
            </a:pPr>
            <a:endParaRPr lang="sk-SK" sz="2000" dirty="0">
              <a:solidFill>
                <a:srgbClr val="002060"/>
              </a:solidFill>
              <a:latin typeface="Arial" panose="020B0604020202020204" pitchFamily="34" charset="0"/>
              <a:ea typeface="Calibri" panose="020F0502020204030204" pitchFamily="34" charset="0"/>
              <a:cs typeface="Arial" panose="020B0604020202020204" pitchFamily="34" charset="0"/>
            </a:endParaRPr>
          </a:p>
        </p:txBody>
      </p:sp>
      <p:pic>
        <p:nvPicPr>
          <p:cNvPr id="4" name="Obrázo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102" y="6311900"/>
            <a:ext cx="1546337" cy="362538"/>
          </a:xfrm>
          <a:prstGeom prst="rect">
            <a:avLst/>
          </a:prstGeom>
        </p:spPr>
      </p:pic>
    </p:spTree>
    <p:extLst>
      <p:ext uri="{BB962C8B-B14F-4D97-AF65-F5344CB8AC3E}">
        <p14:creationId xmlns:p14="http://schemas.microsoft.com/office/powerpoint/2010/main" val="1296144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1052" y="6013342"/>
            <a:ext cx="8534400" cy="46675"/>
          </a:xfrm>
        </p:spPr>
        <p:txBody>
          <a:bodyPr>
            <a:normAutofit fontScale="90000"/>
          </a:bodyPr>
          <a:lstStyle/>
          <a:p>
            <a:endParaRPr lang="sk-SK" dirty="0"/>
          </a:p>
        </p:txBody>
      </p:sp>
      <p:sp>
        <p:nvSpPr>
          <p:cNvPr id="3" name="Zástupný symbol obsahu 2"/>
          <p:cNvSpPr>
            <a:spLocks noGrp="1"/>
          </p:cNvSpPr>
          <p:nvPr>
            <p:ph idx="1"/>
          </p:nvPr>
        </p:nvSpPr>
        <p:spPr>
          <a:xfrm>
            <a:off x="684211" y="1233216"/>
            <a:ext cx="10443572" cy="3865725"/>
          </a:xfrm>
        </p:spPr>
        <p:txBody>
          <a:bodyPr>
            <a:noAutofit/>
          </a:bodyPr>
          <a:lstStyle/>
          <a:p>
            <a:pPr marL="0" indent="0">
              <a:lnSpc>
                <a:spcPct val="114000"/>
              </a:lnSpc>
              <a:buNone/>
            </a:pPr>
            <a:r>
              <a:rPr lang="sk-SK" sz="2600" dirty="0">
                <a:solidFill>
                  <a:srgbClr val="002060"/>
                </a:solidFill>
                <a:latin typeface="Arial" panose="020B0604020202020204" pitchFamily="34" charset="0"/>
                <a:cs typeface="Arial" panose="020B0604020202020204" pitchFamily="34" charset="0"/>
              </a:rPr>
              <a:t>§ 16 ods. 10 - </a:t>
            </a:r>
            <a:r>
              <a:rPr lang="sk-SK" sz="2000" b="0" i="0" dirty="0">
                <a:solidFill>
                  <a:srgbClr val="002060"/>
                </a:solidFill>
                <a:effectLst/>
                <a:latin typeface="Arial" panose="020B0604020202020204" pitchFamily="34" charset="0"/>
                <a:cs typeface="Arial" panose="020B0604020202020204" pitchFamily="34" charset="0"/>
              </a:rPr>
              <a:t>K neúspechu pri dosahovaní dobrého stavu podzemnej vody, dobrého ekologického stavu alebo dobrého ekologického potenciálu, alebo pri predchádzaní zhoršenia stavu útvarov povrchovej vody alebo podzemnej vody </a:t>
            </a:r>
          </a:p>
          <a:p>
            <a:pPr marL="457200" indent="-457200">
              <a:lnSpc>
                <a:spcPct val="114000"/>
              </a:lnSpc>
              <a:buAutoNum type="alphaUcPeriod"/>
            </a:pPr>
            <a:r>
              <a:rPr lang="sk-SK" sz="2000" b="1" i="0" dirty="0">
                <a:solidFill>
                  <a:srgbClr val="FF0000"/>
                </a:solidFill>
                <a:effectLst/>
                <a:latin typeface="Arial" panose="020B0604020202020204" pitchFamily="34" charset="0"/>
                <a:cs typeface="Arial" panose="020B0604020202020204" pitchFamily="34" charset="0"/>
              </a:rPr>
              <a:t>dôsledkom nových zmien fyzikálnych vlastností útvaru povrchovej vody alebo zmien úrovne hladiny útvaru podzemnej vody</a:t>
            </a:r>
            <a:r>
              <a:rPr lang="sk-SK" sz="2000" b="1" i="0" dirty="0">
                <a:solidFill>
                  <a:srgbClr val="494949"/>
                </a:solidFill>
                <a:effectLst/>
                <a:latin typeface="Arial" panose="020B0604020202020204" pitchFamily="34" charset="0"/>
                <a:cs typeface="Arial" panose="020B0604020202020204" pitchFamily="34" charset="0"/>
              </a:rPr>
              <a:t>,</a:t>
            </a:r>
            <a:r>
              <a:rPr lang="sk-SK" sz="2000" b="0" i="0" dirty="0">
                <a:solidFill>
                  <a:srgbClr val="494949"/>
                </a:solidFill>
                <a:effectLst/>
                <a:latin typeface="Arial" panose="020B0604020202020204" pitchFamily="34" charset="0"/>
                <a:cs typeface="Arial" panose="020B0604020202020204" pitchFamily="34" charset="0"/>
              </a:rPr>
              <a:t> alebo </a:t>
            </a:r>
          </a:p>
          <a:p>
            <a:pPr marL="457200" indent="-457200">
              <a:lnSpc>
                <a:spcPct val="114000"/>
              </a:lnSpc>
              <a:buAutoNum type="alphaUcPeriod"/>
            </a:pPr>
            <a:r>
              <a:rPr lang="sk-SK" sz="2000" b="1" i="0" dirty="0">
                <a:solidFill>
                  <a:srgbClr val="00B050"/>
                </a:solidFill>
                <a:effectLst/>
                <a:latin typeface="Arial" panose="020B0604020202020204" pitchFamily="34" charset="0"/>
                <a:cs typeface="Arial" panose="020B0604020202020204" pitchFamily="34" charset="0"/>
              </a:rPr>
              <a:t>k nezabráneniu zhoršenia stavu útvaru povrchovej vody z veľmi dobrého stavu na dobrý stav</a:t>
            </a:r>
            <a:r>
              <a:rPr lang="sk-SK" sz="2000" b="0" i="0" dirty="0">
                <a:solidFill>
                  <a:srgbClr val="00B050"/>
                </a:solidFill>
                <a:effectLst/>
                <a:latin typeface="Arial" panose="020B0604020202020204" pitchFamily="34" charset="0"/>
                <a:cs typeface="Arial" panose="020B0604020202020204" pitchFamily="34" charset="0"/>
              </a:rPr>
              <a:t> </a:t>
            </a:r>
            <a:r>
              <a:rPr lang="sk-SK" sz="2000" b="0" i="0" dirty="0">
                <a:solidFill>
                  <a:srgbClr val="002060"/>
                </a:solidFill>
                <a:effectLst/>
                <a:latin typeface="Arial" panose="020B0604020202020204" pitchFamily="34" charset="0"/>
                <a:cs typeface="Arial" panose="020B0604020202020204" pitchFamily="34" charset="0"/>
              </a:rPr>
              <a:t>v dôsledku nových trvalo udržateľných rozvojových činností človeka alebo ich zmien môže dôjsť len na základe </a:t>
            </a:r>
            <a:r>
              <a:rPr lang="sk-SK" sz="2000" b="0" i="0" dirty="0">
                <a:solidFill>
                  <a:srgbClr val="3333CC"/>
                </a:solidFill>
                <a:effectLst/>
                <a:latin typeface="Arial" panose="020B0604020202020204" pitchFamily="34" charset="0"/>
                <a:cs typeface="Arial" panose="020B0604020202020204" pitchFamily="34" charset="0"/>
              </a:rPr>
              <a:t>výnimky z environmentálnych cieľov </a:t>
            </a:r>
            <a:r>
              <a:rPr lang="sk-SK" sz="2000" b="0" i="0" dirty="0">
                <a:solidFill>
                  <a:srgbClr val="002060"/>
                </a:solidFill>
                <a:effectLst/>
                <a:latin typeface="Arial" panose="020B0604020202020204" pitchFamily="34" charset="0"/>
                <a:cs typeface="Arial" panose="020B0604020202020204" pitchFamily="34" charset="0"/>
              </a:rPr>
              <a:t>podľa odseku 6 písm. b) (ďalej len „výnimka“), ktorú povolí orgán štátnej vodnej správy na základe žiadosti po splnení podmienok odseku 6 písm. b) prvého až štvrtého bodu</a:t>
            </a:r>
            <a:endParaRPr lang="sk-SK" sz="2000" dirty="0">
              <a:solidFill>
                <a:srgbClr val="002060"/>
              </a:solidFill>
              <a:latin typeface="Arial" panose="020B0604020202020204" pitchFamily="34" charset="0"/>
              <a:cs typeface="Arial" panose="020B0604020202020204" pitchFamily="34" charset="0"/>
            </a:endParaRPr>
          </a:p>
          <a:p>
            <a:pPr>
              <a:buFont typeface="Wingdings" panose="05000000000000000000" pitchFamily="2" charset="2"/>
              <a:buChar char="§"/>
            </a:pPr>
            <a:endParaRPr lang="sk-SK" sz="2600" dirty="0">
              <a:latin typeface="Arial" panose="020B0604020202020204" pitchFamily="34" charset="0"/>
              <a:cs typeface="Arial" panose="020B0604020202020204" pitchFamily="34" charset="0"/>
            </a:endParaRPr>
          </a:p>
        </p:txBody>
      </p:sp>
      <p:pic>
        <p:nvPicPr>
          <p:cNvPr id="4" name="Obrázo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102" y="6311900"/>
            <a:ext cx="1546337" cy="362538"/>
          </a:xfrm>
          <a:prstGeom prst="rect">
            <a:avLst/>
          </a:prstGeom>
        </p:spPr>
      </p:pic>
    </p:spTree>
    <p:extLst>
      <p:ext uri="{BB962C8B-B14F-4D97-AF65-F5344CB8AC3E}">
        <p14:creationId xmlns:p14="http://schemas.microsoft.com/office/powerpoint/2010/main" val="1135628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1052" y="6013342"/>
            <a:ext cx="8534400" cy="46675"/>
          </a:xfrm>
        </p:spPr>
        <p:txBody>
          <a:bodyPr>
            <a:normAutofit fontScale="90000"/>
          </a:bodyPr>
          <a:lstStyle/>
          <a:p>
            <a:endParaRPr lang="sk-SK" dirty="0"/>
          </a:p>
        </p:txBody>
      </p:sp>
      <p:sp>
        <p:nvSpPr>
          <p:cNvPr id="3" name="Zástupný symbol obsahu 2"/>
          <p:cNvSpPr>
            <a:spLocks noGrp="1"/>
          </p:cNvSpPr>
          <p:nvPr>
            <p:ph idx="1"/>
          </p:nvPr>
        </p:nvSpPr>
        <p:spPr>
          <a:xfrm>
            <a:off x="684211" y="1233216"/>
            <a:ext cx="10443572" cy="3865725"/>
          </a:xfrm>
        </p:spPr>
        <p:txBody>
          <a:bodyPr>
            <a:noAutofit/>
          </a:bodyPr>
          <a:lstStyle/>
          <a:p>
            <a:pPr marL="0" lvl="0" indent="0" algn="just">
              <a:lnSpc>
                <a:spcPct val="115000"/>
              </a:lnSpc>
              <a:spcBef>
                <a:spcPts val="600"/>
              </a:spcBef>
              <a:spcAft>
                <a:spcPts val="1000"/>
              </a:spcAft>
              <a:buNone/>
            </a:pPr>
            <a:r>
              <a:rPr lang="sk-SK" sz="24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A. Projekty priamo súvisiace s vodným hospodárstvom</a:t>
            </a:r>
            <a:endParaRPr lang="sk-SK" sz="24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p>
            <a:pPr lvl="0" algn="just">
              <a:lnSpc>
                <a:spcPct val="115000"/>
              </a:lnSpc>
              <a:spcBef>
                <a:spcPts val="600"/>
              </a:spcBef>
              <a:spcAft>
                <a:spcPts val="600"/>
              </a:spcAft>
              <a:buSzPts val="1200"/>
              <a:buFont typeface="Wingdings" panose="05000000000000000000" pitchFamily="2" charset="2"/>
              <a:buChar char="q"/>
            </a:pPr>
            <a:r>
              <a:rPr lang="sk-SK" sz="2000" dirty="0">
                <a:solidFill>
                  <a:srgbClr val="002060"/>
                </a:solidFill>
                <a:effectLst/>
                <a:latin typeface="Arial" panose="020B0604020202020204" pitchFamily="34" charset="0"/>
                <a:ea typeface="Arial" panose="020B0604020202020204" pitchFamily="34" charset="0"/>
                <a:cs typeface="Arial" panose="020B0604020202020204" pitchFamily="34" charset="0"/>
              </a:rPr>
              <a:t>ktorými sa upravuje, mení alebo zriaďuje koryto vodného toku </a:t>
            </a:r>
          </a:p>
          <a:p>
            <a:pPr lvl="0" algn="just">
              <a:lnSpc>
                <a:spcPct val="115000"/>
              </a:lnSpc>
              <a:spcBef>
                <a:spcPts val="600"/>
              </a:spcBef>
              <a:spcAft>
                <a:spcPts val="600"/>
              </a:spcAft>
              <a:buSzPts val="1200"/>
              <a:buFont typeface="Wingdings" panose="05000000000000000000" pitchFamily="2" charset="2"/>
              <a:buChar char="q"/>
            </a:pPr>
            <a:r>
              <a:rPr lang="sk-SK" sz="2000" dirty="0">
                <a:solidFill>
                  <a:srgbClr val="002060"/>
                </a:solidFill>
                <a:effectLst/>
                <a:latin typeface="Arial" panose="020B0604020202020204" pitchFamily="34" charset="0"/>
                <a:ea typeface="Arial" panose="020B0604020202020204" pitchFamily="34" charset="0"/>
                <a:cs typeface="Arial" panose="020B0604020202020204" pitchFamily="34" charset="0"/>
              </a:rPr>
              <a:t>na ochranu pred povodňami </a:t>
            </a:r>
          </a:p>
          <a:p>
            <a:pPr lvl="0" algn="just">
              <a:lnSpc>
                <a:spcPct val="115000"/>
              </a:lnSpc>
              <a:spcBef>
                <a:spcPts val="600"/>
              </a:spcBef>
              <a:spcAft>
                <a:spcPts val="600"/>
              </a:spcAft>
              <a:buSzPts val="1200"/>
              <a:buFont typeface="Wingdings" panose="05000000000000000000" pitchFamily="2" charset="2"/>
              <a:buChar char="q"/>
            </a:pPr>
            <a:r>
              <a:rPr lang="sk-SK" sz="2000" dirty="0">
                <a:solidFill>
                  <a:srgbClr val="002060"/>
                </a:solidFill>
                <a:effectLst/>
                <a:latin typeface="Arial" panose="020B0604020202020204" pitchFamily="34" charset="0"/>
                <a:ea typeface="Arial" panose="020B0604020202020204" pitchFamily="34" charset="0"/>
                <a:cs typeface="Arial" panose="020B0604020202020204" pitchFamily="34" charset="0"/>
              </a:rPr>
              <a:t>na akumuláciu a zadržiavanie vôd (priehrady, vodné nádrže, rybníky, hate, hrádze)</a:t>
            </a:r>
          </a:p>
          <a:p>
            <a:pPr lvl="0" algn="just">
              <a:lnSpc>
                <a:spcPct val="115000"/>
              </a:lnSpc>
              <a:spcBef>
                <a:spcPts val="600"/>
              </a:spcBef>
              <a:spcAft>
                <a:spcPts val="600"/>
              </a:spcAft>
              <a:buSzPts val="1200"/>
              <a:buFont typeface="Wingdings" panose="05000000000000000000" pitchFamily="2" charset="2"/>
              <a:buChar char="q"/>
            </a:pPr>
            <a:r>
              <a:rPr lang="sk-SK" sz="2000" dirty="0">
                <a:solidFill>
                  <a:srgbClr val="002060"/>
                </a:solidFill>
                <a:effectLst/>
                <a:latin typeface="Arial" panose="020B0604020202020204" pitchFamily="34" charset="0"/>
                <a:ea typeface="Arial" panose="020B0604020202020204" pitchFamily="34" charset="0"/>
                <a:cs typeface="Arial" panose="020B0604020202020204" pitchFamily="34" charset="0"/>
              </a:rPr>
              <a:t>stavby na využívanie hydroenergetického potenciálu vodného toku, vodné elektrárne, </a:t>
            </a:r>
          </a:p>
          <a:p>
            <a:pPr lvl="0" algn="just">
              <a:lnSpc>
                <a:spcPct val="115000"/>
              </a:lnSpc>
              <a:spcBef>
                <a:spcPts val="600"/>
              </a:spcBef>
              <a:spcAft>
                <a:spcPts val="600"/>
              </a:spcAft>
              <a:buSzPts val="1200"/>
              <a:buFont typeface="Wingdings" panose="05000000000000000000" pitchFamily="2" charset="2"/>
              <a:buChar char="q"/>
            </a:pPr>
            <a:r>
              <a:rPr lang="sk-SK" sz="2000" dirty="0" err="1">
                <a:solidFill>
                  <a:srgbClr val="002060"/>
                </a:solidFill>
                <a:effectLst/>
                <a:latin typeface="Arial" panose="020B0604020202020204" pitchFamily="34" charset="0"/>
                <a:ea typeface="Arial" panose="020B0604020202020204" pitchFamily="34" charset="0"/>
                <a:cs typeface="Arial" panose="020B0604020202020204" pitchFamily="34" charset="0"/>
              </a:rPr>
              <a:t>hydromelioračné</a:t>
            </a:r>
            <a:r>
              <a:rPr lang="sk-SK" sz="2000" dirty="0">
                <a:solidFill>
                  <a:srgbClr val="002060"/>
                </a:solidFill>
                <a:effectLst/>
                <a:latin typeface="Arial" panose="020B0604020202020204" pitchFamily="34" charset="0"/>
                <a:ea typeface="Arial" panose="020B0604020202020204" pitchFamily="34" charset="0"/>
                <a:cs typeface="Arial" panose="020B0604020202020204" pitchFamily="34" charset="0"/>
              </a:rPr>
              <a:t> stavby na zavlažovanie a odvodňovanie pozemkov a </a:t>
            </a:r>
            <a:r>
              <a:rPr lang="de-DE" sz="2000" dirty="0">
                <a:solidFill>
                  <a:srgbClr val="002060"/>
                </a:solidFill>
                <a:effectLst/>
                <a:latin typeface="Arial" panose="020B0604020202020204" pitchFamily="34" charset="0"/>
                <a:ea typeface="Arial" panose="020B0604020202020204" pitchFamily="34" charset="0"/>
                <a:cs typeface="Arial" panose="020B0604020202020204" pitchFamily="34" charset="0"/>
              </a:rPr>
              <a:t>na </a:t>
            </a:r>
            <a:r>
              <a:rPr lang="sk-SK" sz="2000" dirty="0">
                <a:solidFill>
                  <a:srgbClr val="002060"/>
                </a:solidFill>
                <a:effectLst/>
                <a:latin typeface="Arial" panose="020B0604020202020204" pitchFamily="34" charset="0"/>
                <a:ea typeface="Arial" panose="020B0604020202020204" pitchFamily="34" charset="0"/>
                <a:cs typeface="Arial" panose="020B0604020202020204" pitchFamily="34" charset="0"/>
              </a:rPr>
              <a:t>ochranu pozemkov pred vodnou eróziou </a:t>
            </a:r>
          </a:p>
          <a:p>
            <a:pPr lvl="0" algn="just">
              <a:lnSpc>
                <a:spcPct val="115000"/>
              </a:lnSpc>
              <a:spcBef>
                <a:spcPts val="600"/>
              </a:spcBef>
              <a:spcAft>
                <a:spcPts val="600"/>
              </a:spcAft>
              <a:buSzPts val="1200"/>
              <a:buFont typeface="Wingdings" panose="05000000000000000000" pitchFamily="2" charset="2"/>
              <a:buChar char="q"/>
            </a:pPr>
            <a:r>
              <a:rPr lang="sk-SK" sz="2000" dirty="0">
                <a:solidFill>
                  <a:srgbClr val="002060"/>
                </a:solidFill>
                <a:effectLst/>
                <a:latin typeface="Arial" panose="020B0604020202020204" pitchFamily="34" charset="0"/>
                <a:ea typeface="Arial" panose="020B0604020202020204" pitchFamily="34" charset="0"/>
                <a:cs typeface="Arial" panose="020B0604020202020204" pitchFamily="34" charset="0"/>
              </a:rPr>
              <a:t>stavby, ktoré sa zriaďujú na plavebné účely v korytách alebo v iných vodných útvaroch</a:t>
            </a:r>
          </a:p>
        </p:txBody>
      </p:sp>
      <p:pic>
        <p:nvPicPr>
          <p:cNvPr id="4" name="Obrázo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102" y="6311900"/>
            <a:ext cx="1546337" cy="362538"/>
          </a:xfrm>
          <a:prstGeom prst="rect">
            <a:avLst/>
          </a:prstGeom>
        </p:spPr>
      </p:pic>
    </p:spTree>
    <p:extLst>
      <p:ext uri="{BB962C8B-B14F-4D97-AF65-F5344CB8AC3E}">
        <p14:creationId xmlns:p14="http://schemas.microsoft.com/office/powerpoint/2010/main" val="226983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1052" y="6013342"/>
            <a:ext cx="8534400" cy="46675"/>
          </a:xfrm>
        </p:spPr>
        <p:txBody>
          <a:bodyPr>
            <a:normAutofit fontScale="90000"/>
          </a:bodyPr>
          <a:lstStyle/>
          <a:p>
            <a:endParaRPr lang="sk-SK" dirty="0"/>
          </a:p>
        </p:txBody>
      </p:sp>
      <p:sp>
        <p:nvSpPr>
          <p:cNvPr id="3" name="Zástupný symbol obsahu 2"/>
          <p:cNvSpPr>
            <a:spLocks noGrp="1"/>
          </p:cNvSpPr>
          <p:nvPr>
            <p:ph idx="1"/>
          </p:nvPr>
        </p:nvSpPr>
        <p:spPr>
          <a:xfrm>
            <a:off x="684211" y="1233216"/>
            <a:ext cx="10443572" cy="3865725"/>
          </a:xfrm>
        </p:spPr>
        <p:txBody>
          <a:bodyPr>
            <a:noAutofit/>
          </a:bodyPr>
          <a:lstStyle/>
          <a:p>
            <a:pPr marL="0" lvl="0" indent="0" algn="just">
              <a:lnSpc>
                <a:spcPct val="115000"/>
              </a:lnSpc>
              <a:spcBef>
                <a:spcPts val="600"/>
              </a:spcBef>
              <a:spcAft>
                <a:spcPts val="1000"/>
              </a:spcAft>
              <a:buNone/>
            </a:pPr>
            <a:r>
              <a:rPr lang="sk-SK" sz="24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A. Projekty priamo súvisiace s vodným hospodárstvom</a:t>
            </a:r>
            <a:endParaRPr lang="sk-SK" sz="24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p>
            <a:pPr lvl="0" algn="just">
              <a:lnSpc>
                <a:spcPct val="115000"/>
              </a:lnSpc>
              <a:spcBef>
                <a:spcPts val="600"/>
              </a:spcBef>
              <a:spcAft>
                <a:spcPts val="600"/>
              </a:spcAft>
              <a:buSzPts val="1200"/>
              <a:buFont typeface="Wingdings" panose="05000000000000000000" pitchFamily="2" charset="2"/>
              <a:buChar char="q"/>
            </a:pPr>
            <a:r>
              <a:rPr lang="sk-SK" sz="2000" dirty="0">
                <a:solidFill>
                  <a:srgbClr val="002060"/>
                </a:solidFill>
                <a:effectLst/>
                <a:latin typeface="Arial" panose="020B0604020202020204" pitchFamily="34" charset="0"/>
                <a:ea typeface="Arial" panose="020B0604020202020204" pitchFamily="34" charset="0"/>
                <a:cs typeface="Arial" panose="020B0604020202020204" pitchFamily="34" charset="0"/>
              </a:rPr>
              <a:t>stavby umožňujúce využívanie vôd najmä na hromadnú rekreáciu a vodné športy (napr. lodenice resp. prístavné bazény, areály vodných športov)</a:t>
            </a:r>
          </a:p>
          <a:p>
            <a:pPr lvl="0" algn="just">
              <a:lnSpc>
                <a:spcPct val="115000"/>
              </a:lnSpc>
              <a:spcBef>
                <a:spcPts val="600"/>
              </a:spcBef>
              <a:spcAft>
                <a:spcPts val="600"/>
              </a:spcAft>
              <a:buSzPts val="1200"/>
              <a:buFont typeface="Wingdings" panose="05000000000000000000" pitchFamily="2" charset="2"/>
              <a:buChar char="q"/>
            </a:pPr>
            <a:r>
              <a:rPr lang="sk-SK" sz="2000" dirty="0">
                <a:solidFill>
                  <a:srgbClr val="002060"/>
                </a:solidFill>
                <a:effectLst/>
                <a:latin typeface="Arial" panose="020B0604020202020204" pitchFamily="34" charset="0"/>
                <a:ea typeface="Arial" panose="020B0604020202020204" pitchFamily="34" charset="0"/>
                <a:cs typeface="Arial" panose="020B0604020202020204" pitchFamily="34" charset="0"/>
              </a:rPr>
              <a:t>odbery podzemnej vody (studne/nové vrty) – odbery od 1 250 m</a:t>
            </a:r>
            <a:r>
              <a:rPr lang="sk-SK" sz="2000" baseline="30000" dirty="0">
                <a:solidFill>
                  <a:srgbClr val="002060"/>
                </a:solidFill>
                <a:effectLst/>
                <a:latin typeface="Arial" panose="020B0604020202020204" pitchFamily="34" charset="0"/>
                <a:ea typeface="Arial" panose="020B0604020202020204" pitchFamily="34" charset="0"/>
                <a:cs typeface="Arial" panose="020B0604020202020204" pitchFamily="34" charset="0"/>
              </a:rPr>
              <a:t>3</a:t>
            </a:r>
            <a:r>
              <a:rPr lang="sk-SK" sz="2000" dirty="0">
                <a:solidFill>
                  <a:srgbClr val="002060"/>
                </a:solidFill>
                <a:effectLst/>
                <a:latin typeface="Arial" panose="020B0604020202020204" pitchFamily="34" charset="0"/>
                <a:ea typeface="Arial" panose="020B0604020202020204" pitchFamily="34" charset="0"/>
                <a:cs typeface="Arial" panose="020B0604020202020204" pitchFamily="34" charset="0"/>
              </a:rPr>
              <a:t> mesačne alebo 15 000 m</a:t>
            </a:r>
            <a:r>
              <a:rPr lang="sk-SK" sz="2000" baseline="30000" dirty="0">
                <a:solidFill>
                  <a:srgbClr val="002060"/>
                </a:solidFill>
                <a:effectLst/>
                <a:latin typeface="Arial" panose="020B0604020202020204" pitchFamily="34" charset="0"/>
                <a:ea typeface="Arial" panose="020B0604020202020204" pitchFamily="34" charset="0"/>
                <a:cs typeface="Arial" panose="020B0604020202020204" pitchFamily="34" charset="0"/>
              </a:rPr>
              <a:t>3</a:t>
            </a:r>
            <a:r>
              <a:rPr lang="sk-SK" sz="2000" dirty="0">
                <a:solidFill>
                  <a:srgbClr val="002060"/>
                </a:solidFill>
                <a:effectLst/>
                <a:latin typeface="Arial" panose="020B0604020202020204" pitchFamily="34" charset="0"/>
                <a:ea typeface="Arial" panose="020B0604020202020204" pitchFamily="34" charset="0"/>
                <a:cs typeface="Arial" panose="020B0604020202020204" pitchFamily="34" charset="0"/>
              </a:rPr>
              <a:t> ročne, alebo ak je útvar podzemnej vody v zlom kvantitatívnom stave</a:t>
            </a:r>
          </a:p>
          <a:p>
            <a:pPr lvl="0" algn="just">
              <a:lnSpc>
                <a:spcPct val="115000"/>
              </a:lnSpc>
              <a:spcBef>
                <a:spcPts val="600"/>
              </a:spcBef>
              <a:spcAft>
                <a:spcPts val="600"/>
              </a:spcAft>
              <a:buSzPts val="1200"/>
              <a:buFont typeface="Wingdings" panose="05000000000000000000" pitchFamily="2" charset="2"/>
              <a:buChar char="q"/>
            </a:pPr>
            <a:r>
              <a:rPr lang="sk-SK" sz="2000">
                <a:solidFill>
                  <a:srgbClr val="002060"/>
                </a:solidFill>
                <a:effectLst/>
                <a:latin typeface="Arial" panose="020B0604020202020204" pitchFamily="34" charset="0"/>
                <a:ea typeface="Arial" panose="020B0604020202020204" pitchFamily="34" charset="0"/>
                <a:cs typeface="Arial" panose="020B0604020202020204" pitchFamily="34" charset="0"/>
              </a:rPr>
              <a:t>odkrytie </a:t>
            </a:r>
            <a:r>
              <a:rPr lang="sk-SK" sz="2000" dirty="0">
                <a:solidFill>
                  <a:srgbClr val="002060"/>
                </a:solidFill>
                <a:effectLst/>
                <a:latin typeface="Arial" panose="020B0604020202020204" pitchFamily="34" charset="0"/>
                <a:ea typeface="Arial" panose="020B0604020202020204" pitchFamily="34" charset="0"/>
                <a:cs typeface="Arial" panose="020B0604020202020204" pitchFamily="34" charset="0"/>
              </a:rPr>
              <a:t>hladiny podzemných vôd v dôsledku ťažby  piesku, štrku alebo iných nevyhradených nerastov</a:t>
            </a:r>
          </a:p>
          <a:p>
            <a:pPr lvl="0" algn="just">
              <a:lnSpc>
                <a:spcPct val="115000"/>
              </a:lnSpc>
              <a:spcBef>
                <a:spcPts val="600"/>
              </a:spcBef>
              <a:spcAft>
                <a:spcPts val="600"/>
              </a:spcAft>
              <a:buSzPts val="1200"/>
              <a:buFont typeface="Wingdings" panose="05000000000000000000" pitchFamily="2" charset="2"/>
              <a:buChar char="q"/>
            </a:pPr>
            <a:r>
              <a:rPr lang="sk-SK" sz="2000" dirty="0">
                <a:solidFill>
                  <a:srgbClr val="002060"/>
                </a:solidFill>
                <a:effectLst/>
                <a:latin typeface="Arial" panose="020B0604020202020204" pitchFamily="34" charset="0"/>
                <a:ea typeface="Arial" panose="020B0604020202020204" pitchFamily="34" charset="0"/>
                <a:cs typeface="Arial" panose="020B0604020202020204" pitchFamily="34" charset="0"/>
              </a:rPr>
              <a:t>obnovenie existujúcich povolení (napr. povolenie na odber vody), ak sa podmienky povolenia zmenia a činnosti vykonávané podľa obnoveného povolenia by mohli spôsobiť zhoršenie stavu</a:t>
            </a:r>
          </a:p>
        </p:txBody>
      </p:sp>
      <p:pic>
        <p:nvPicPr>
          <p:cNvPr id="4" name="Obrázo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102" y="6311900"/>
            <a:ext cx="1546337" cy="362538"/>
          </a:xfrm>
          <a:prstGeom prst="rect">
            <a:avLst/>
          </a:prstGeom>
        </p:spPr>
      </p:pic>
    </p:spTree>
    <p:extLst>
      <p:ext uri="{BB962C8B-B14F-4D97-AF65-F5344CB8AC3E}">
        <p14:creationId xmlns:p14="http://schemas.microsoft.com/office/powerpoint/2010/main" val="1680320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1052" y="6013342"/>
            <a:ext cx="8534400" cy="46675"/>
          </a:xfrm>
        </p:spPr>
        <p:txBody>
          <a:bodyPr>
            <a:normAutofit fontScale="90000"/>
          </a:bodyPr>
          <a:lstStyle/>
          <a:p>
            <a:endParaRPr lang="sk-SK" dirty="0"/>
          </a:p>
        </p:txBody>
      </p:sp>
      <p:sp>
        <p:nvSpPr>
          <p:cNvPr id="3" name="Zástupný symbol obsahu 2"/>
          <p:cNvSpPr>
            <a:spLocks noGrp="1"/>
          </p:cNvSpPr>
          <p:nvPr>
            <p:ph idx="1"/>
          </p:nvPr>
        </p:nvSpPr>
        <p:spPr>
          <a:xfrm>
            <a:off x="684211" y="1233216"/>
            <a:ext cx="10443572" cy="3865725"/>
          </a:xfrm>
        </p:spPr>
        <p:txBody>
          <a:bodyPr>
            <a:noAutofit/>
          </a:bodyPr>
          <a:lstStyle/>
          <a:p>
            <a:pPr marL="0" lvl="0" indent="0" algn="just">
              <a:lnSpc>
                <a:spcPct val="115000"/>
              </a:lnSpc>
              <a:spcBef>
                <a:spcPts val="600"/>
              </a:spcBef>
              <a:spcAft>
                <a:spcPts val="1000"/>
              </a:spcAft>
              <a:buNone/>
            </a:pPr>
            <a:r>
              <a:rPr lang="sk-SK" sz="24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A. Projekty na rozvoj/budovanie infraštruktúry</a:t>
            </a:r>
            <a:endParaRPr lang="sk-SK" sz="24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p>
            <a:pPr lvl="0" algn="just">
              <a:lnSpc>
                <a:spcPct val="115000"/>
              </a:lnSpc>
              <a:spcAft>
                <a:spcPts val="1000"/>
              </a:spcAft>
              <a:buSzPts val="1200"/>
              <a:buFont typeface="Wingdings" panose="05000000000000000000" pitchFamily="2" charset="2"/>
              <a:buChar char="q"/>
            </a:pPr>
            <a:r>
              <a:rPr lang="sk-SK" sz="2000" dirty="0">
                <a:solidFill>
                  <a:srgbClr val="002060"/>
                </a:solidFill>
                <a:effectLst/>
                <a:latin typeface="Arial" panose="020B0604020202020204" pitchFamily="34" charset="0"/>
                <a:ea typeface="Cambria" panose="02040503050406030204" pitchFamily="18" charset="0"/>
                <a:cs typeface="Arial" panose="020B0604020202020204" pitchFamily="34" charset="0"/>
              </a:rPr>
              <a:t>cestnej (diaľnice, rýchlostné cesty, cestné komunikácie, mosty) s predpokladaným vplyvom na vodný útvar</a:t>
            </a:r>
          </a:p>
          <a:p>
            <a:pPr lvl="0" algn="just">
              <a:lnSpc>
                <a:spcPct val="115000"/>
              </a:lnSpc>
              <a:spcAft>
                <a:spcPts val="1000"/>
              </a:spcAft>
              <a:buSzPts val="1200"/>
              <a:buFont typeface="Wingdings" panose="05000000000000000000" pitchFamily="2" charset="2"/>
              <a:buChar char="q"/>
            </a:pPr>
            <a:r>
              <a:rPr lang="sk-SK" sz="2000" dirty="0">
                <a:solidFill>
                  <a:srgbClr val="002060"/>
                </a:solidFill>
                <a:effectLst/>
                <a:latin typeface="Arial" panose="020B0604020202020204" pitchFamily="34" charset="0"/>
                <a:ea typeface="Cambria" panose="02040503050406030204" pitchFamily="18" charset="0"/>
                <a:cs typeface="Arial" panose="020B0604020202020204" pitchFamily="34" charset="0"/>
              </a:rPr>
              <a:t>železničnej (modernizácia železničnej trate) s predpokladaným vplyvom na vodný útvar</a:t>
            </a:r>
          </a:p>
          <a:p>
            <a:pPr lvl="0" algn="just">
              <a:lnSpc>
                <a:spcPct val="115000"/>
              </a:lnSpc>
              <a:spcAft>
                <a:spcPts val="1000"/>
              </a:spcAft>
              <a:buSzPts val="1200"/>
              <a:buFont typeface="Wingdings" panose="05000000000000000000" pitchFamily="2" charset="2"/>
              <a:buChar char="q"/>
            </a:pPr>
            <a:r>
              <a:rPr lang="sk-SK" sz="2000" dirty="0">
                <a:solidFill>
                  <a:srgbClr val="002060"/>
                </a:solidFill>
                <a:effectLst/>
                <a:latin typeface="Arial" panose="020B0604020202020204" pitchFamily="34" charset="0"/>
                <a:ea typeface="Cambria" panose="02040503050406030204" pitchFamily="18" charset="0"/>
                <a:cs typeface="Arial" panose="020B0604020202020204" pitchFamily="34" charset="0"/>
              </a:rPr>
              <a:t>vodnej (prístavy, plavebné dráhy)</a:t>
            </a:r>
          </a:p>
          <a:p>
            <a:pPr lvl="0" algn="just">
              <a:lnSpc>
                <a:spcPct val="115000"/>
              </a:lnSpc>
              <a:spcAft>
                <a:spcPts val="800"/>
              </a:spcAft>
              <a:buSzPts val="1200"/>
              <a:buFont typeface="Wingdings" panose="05000000000000000000" pitchFamily="2" charset="2"/>
              <a:buChar char="q"/>
            </a:pPr>
            <a:r>
              <a:rPr lang="sk-SK" sz="2000" dirty="0">
                <a:solidFill>
                  <a:srgbClr val="002060"/>
                </a:solidFill>
                <a:effectLst/>
                <a:latin typeface="Arial" panose="020B0604020202020204" pitchFamily="34" charset="0"/>
                <a:ea typeface="Cambria" panose="02040503050406030204" pitchFamily="18" charset="0"/>
                <a:cs typeface="Arial" panose="020B0604020202020204" pitchFamily="34" charset="0"/>
              </a:rPr>
              <a:t>ostatné líniové stavby (okrem výstavby verejných vodovodov a verejných kanalizácií, vodovodných a kanalizačných prípojok), ak križujú vodné toky </a:t>
            </a:r>
          </a:p>
        </p:txBody>
      </p:sp>
      <p:pic>
        <p:nvPicPr>
          <p:cNvPr id="4" name="Obrázo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102" y="6311900"/>
            <a:ext cx="1546337" cy="362538"/>
          </a:xfrm>
          <a:prstGeom prst="rect">
            <a:avLst/>
          </a:prstGeom>
        </p:spPr>
      </p:pic>
    </p:spTree>
    <p:extLst>
      <p:ext uri="{BB962C8B-B14F-4D97-AF65-F5344CB8AC3E}">
        <p14:creationId xmlns:p14="http://schemas.microsoft.com/office/powerpoint/2010/main" val="312382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1052" y="6013342"/>
            <a:ext cx="8534400" cy="46675"/>
          </a:xfrm>
        </p:spPr>
        <p:txBody>
          <a:bodyPr>
            <a:normAutofit fontScale="90000"/>
          </a:bodyPr>
          <a:lstStyle/>
          <a:p>
            <a:endParaRPr lang="sk-SK" dirty="0"/>
          </a:p>
        </p:txBody>
      </p:sp>
      <p:sp>
        <p:nvSpPr>
          <p:cNvPr id="3" name="Zástupný symbol obsahu 2"/>
          <p:cNvSpPr>
            <a:spLocks noGrp="1"/>
          </p:cNvSpPr>
          <p:nvPr>
            <p:ph idx="1"/>
          </p:nvPr>
        </p:nvSpPr>
        <p:spPr>
          <a:xfrm>
            <a:off x="684211" y="1233216"/>
            <a:ext cx="10443572" cy="3865725"/>
          </a:xfrm>
        </p:spPr>
        <p:txBody>
          <a:bodyPr>
            <a:noAutofit/>
          </a:bodyPr>
          <a:lstStyle/>
          <a:p>
            <a:pPr marL="0" lvl="0" indent="0" algn="just">
              <a:lnSpc>
                <a:spcPct val="115000"/>
              </a:lnSpc>
              <a:spcBef>
                <a:spcPts val="600"/>
              </a:spcBef>
              <a:spcAft>
                <a:spcPts val="1000"/>
              </a:spcAft>
              <a:buNone/>
            </a:pPr>
            <a:r>
              <a:rPr lang="sk-SK" sz="24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A. Iné</a:t>
            </a:r>
            <a:endParaRPr lang="sk-SK" sz="24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p>
            <a:pPr lvl="0" algn="just">
              <a:lnSpc>
                <a:spcPct val="115000"/>
              </a:lnSpc>
              <a:spcBef>
                <a:spcPts val="0"/>
              </a:spcBef>
              <a:buFont typeface="Wingdings" panose="05000000000000000000" pitchFamily="2" charset="2"/>
              <a:buChar char="q"/>
            </a:pPr>
            <a:r>
              <a:rPr lang="sk-SK" sz="2000" dirty="0">
                <a:latin typeface="Arial" panose="020B0604020202020204" pitchFamily="34" charset="0"/>
                <a:ea typeface="Calibri" panose="020F0502020204030204" pitchFamily="34" charset="0"/>
                <a:cs typeface="Arial" panose="020B0604020202020204" pitchFamily="34" charset="0"/>
              </a:rPr>
              <a:t> </a:t>
            </a:r>
            <a:r>
              <a:rPr lang="sk-SK" sz="2000" dirty="0">
                <a:solidFill>
                  <a:srgbClr val="002060"/>
                </a:solidFill>
                <a:latin typeface="Arial" panose="020B0604020202020204" pitchFamily="34" charset="0"/>
                <a:ea typeface="Calibri" panose="020F0502020204030204" pitchFamily="34" charset="0"/>
                <a:cs typeface="Arial" panose="020B0604020202020204" pitchFamily="34" charset="0"/>
              </a:rPr>
              <a:t>v</a:t>
            </a:r>
            <a:r>
              <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rPr>
              <a:t>eľké projekty, u ktorých ako súčasť projektovej žiadosti o finančnú podporu z  fondov Európskej únie – konkrétne z nástroja na prepájanie Európy </a:t>
            </a:r>
            <a:r>
              <a:rPr lang="sk-SK" sz="2000" i="1" dirty="0">
                <a:solidFill>
                  <a:srgbClr val="002060"/>
                </a:solidFill>
                <a:effectLst/>
                <a:latin typeface="Arial" panose="020B0604020202020204" pitchFamily="34" charset="0"/>
                <a:ea typeface="Calibri" panose="020F0502020204030204" pitchFamily="34" charset="0"/>
                <a:cs typeface="Arial" panose="020B0604020202020204" pitchFamily="34" charset="0"/>
              </a:rPr>
              <a:t>(</a:t>
            </a:r>
            <a:r>
              <a:rPr lang="sk-SK" sz="2000" i="1"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Connecting</a:t>
            </a:r>
            <a:r>
              <a:rPr lang="sk-SK" sz="2000" i="1"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sk-SK" sz="2000" i="1"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Europe</a:t>
            </a:r>
            <a:r>
              <a:rPr lang="sk-SK" sz="2000" i="1" dirty="0">
                <a:solidFill>
                  <a:srgbClr val="002060"/>
                </a:solidFill>
                <a:effectLst/>
                <a:latin typeface="Arial" panose="020B0604020202020204" pitchFamily="34" charset="0"/>
                <a:ea typeface="Calibri" panose="020F0502020204030204" pitchFamily="34" charset="0"/>
                <a:cs typeface="Arial" panose="020B0604020202020204" pitchFamily="34" charset="0"/>
              </a:rPr>
              <a:t> </a:t>
            </a:r>
            <a:r>
              <a:rPr lang="sk-SK" sz="2000" i="1" dirty="0" err="1">
                <a:solidFill>
                  <a:srgbClr val="002060"/>
                </a:solidFill>
                <a:effectLst/>
                <a:latin typeface="Arial" panose="020B0604020202020204" pitchFamily="34" charset="0"/>
                <a:ea typeface="Calibri" panose="020F0502020204030204" pitchFamily="34" charset="0"/>
                <a:cs typeface="Arial" panose="020B0604020202020204" pitchFamily="34" charset="0"/>
              </a:rPr>
              <a:t>Facility</a:t>
            </a:r>
            <a:r>
              <a:rPr lang="sk-SK" sz="2000" i="1" dirty="0">
                <a:solidFill>
                  <a:srgbClr val="002060"/>
                </a:solidFill>
                <a:effectLst/>
                <a:latin typeface="Arial" panose="020B0604020202020204" pitchFamily="34" charset="0"/>
                <a:ea typeface="Calibri" panose="020F0502020204030204" pitchFamily="34" charset="0"/>
                <a:cs typeface="Arial" panose="020B0604020202020204" pitchFamily="34" charset="0"/>
              </a:rPr>
              <a:t>/CEF)</a:t>
            </a:r>
            <a:r>
              <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sú požadované informácie o Uplatnení smernice Európskeho parlamentu a Rady 2000/60/ES (3) (RSV); posúdenie vplyvu na vodné útvary</a:t>
            </a:r>
          </a:p>
          <a:p>
            <a:pPr indent="0" algn="just">
              <a:lnSpc>
                <a:spcPct val="115000"/>
              </a:lnSpc>
              <a:spcAft>
                <a:spcPts val="1000"/>
              </a:spcAft>
              <a:buNone/>
            </a:pPr>
            <a:endPar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endParaRPr>
          </a:p>
          <a:p>
            <a:pPr>
              <a:lnSpc>
                <a:spcPct val="114000"/>
              </a:lnSpc>
              <a:buFont typeface="Wingdings" panose="05000000000000000000" pitchFamily="2" charset="2"/>
              <a:buChar char="q"/>
            </a:pPr>
            <a:r>
              <a:rPr lang="sk-SK" sz="2000" dirty="0">
                <a:solidFill>
                  <a:srgbClr val="002060"/>
                </a:solidFill>
                <a:effectLst/>
                <a:latin typeface="Arial" panose="020B0604020202020204" pitchFamily="34" charset="0"/>
                <a:ea typeface="Calibri" panose="020F0502020204030204" pitchFamily="34" charset="0"/>
                <a:cs typeface="Arial" panose="020B0604020202020204" pitchFamily="34" charset="0"/>
              </a:rPr>
              <a:t> ostatné projekty, u ktorých ako súčasť projektovej žiadosti o finančnú podporu z  fondov Európskej únie sa vyžaduje posúdenie vplyvu projektu na stav vodných útvarov</a:t>
            </a:r>
            <a:endParaRPr lang="sk-SK" sz="2000" dirty="0">
              <a:solidFill>
                <a:srgbClr val="002060"/>
              </a:solidFill>
              <a:effectLst/>
              <a:latin typeface="Arial" panose="020B0604020202020204" pitchFamily="34" charset="0"/>
              <a:ea typeface="Cambria" panose="02040503050406030204" pitchFamily="18" charset="0"/>
              <a:cs typeface="Arial" panose="020B0604020202020204" pitchFamily="34" charset="0"/>
            </a:endParaRPr>
          </a:p>
        </p:txBody>
      </p:sp>
      <p:pic>
        <p:nvPicPr>
          <p:cNvPr id="4" name="Obrázo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102" y="6311900"/>
            <a:ext cx="1546337" cy="362538"/>
          </a:xfrm>
          <a:prstGeom prst="rect">
            <a:avLst/>
          </a:prstGeom>
        </p:spPr>
      </p:pic>
    </p:spTree>
    <p:extLst>
      <p:ext uri="{BB962C8B-B14F-4D97-AF65-F5344CB8AC3E}">
        <p14:creationId xmlns:p14="http://schemas.microsoft.com/office/powerpoint/2010/main" val="4270506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1052" y="6013342"/>
            <a:ext cx="8534400" cy="46675"/>
          </a:xfrm>
        </p:spPr>
        <p:txBody>
          <a:bodyPr>
            <a:normAutofit fontScale="90000"/>
          </a:bodyPr>
          <a:lstStyle/>
          <a:p>
            <a:endParaRPr lang="sk-SK" dirty="0"/>
          </a:p>
        </p:txBody>
      </p:sp>
      <p:sp>
        <p:nvSpPr>
          <p:cNvPr id="3" name="Zástupný symbol obsahu 2"/>
          <p:cNvSpPr>
            <a:spLocks noGrp="1"/>
          </p:cNvSpPr>
          <p:nvPr>
            <p:ph idx="1"/>
          </p:nvPr>
        </p:nvSpPr>
        <p:spPr>
          <a:xfrm>
            <a:off x="684211" y="1233216"/>
            <a:ext cx="10443572" cy="3865725"/>
          </a:xfrm>
        </p:spPr>
        <p:txBody>
          <a:bodyPr>
            <a:noAutofit/>
          </a:bodyPr>
          <a:lstStyle/>
          <a:p>
            <a:pPr marL="0" lvl="0" indent="0" algn="just">
              <a:lnSpc>
                <a:spcPct val="115000"/>
              </a:lnSpc>
              <a:spcBef>
                <a:spcPts val="600"/>
              </a:spcBef>
              <a:spcAft>
                <a:spcPts val="1000"/>
              </a:spcAft>
              <a:buNone/>
            </a:pPr>
            <a:r>
              <a:rPr lang="sk-SK" sz="24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A. Projekty obsahujúce zmeny a doplnenia nových činností v období po vydaní záväzného stanoviska</a:t>
            </a:r>
            <a:endParaRPr lang="sk-SK" sz="24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p>
            <a:pPr lvl="0" algn="just">
              <a:lnSpc>
                <a:spcPct val="115000"/>
              </a:lnSpc>
              <a:buFont typeface="Wingdings" panose="05000000000000000000" pitchFamily="2" charset="2"/>
              <a:buChar char="q"/>
            </a:pPr>
            <a:r>
              <a:rPr lang="sk-SK" sz="2000" dirty="0">
                <a:latin typeface="Arial" panose="020B0604020202020204" pitchFamily="34" charset="0"/>
                <a:ea typeface="Calibri" panose="020F0502020204030204" pitchFamily="34" charset="0"/>
                <a:cs typeface="Arial" panose="020B0604020202020204" pitchFamily="34" charset="0"/>
              </a:rPr>
              <a:t> </a:t>
            </a:r>
            <a:r>
              <a:rPr lang="sk-SK" sz="2000" dirty="0">
                <a:solidFill>
                  <a:srgbClr val="002060"/>
                </a:solidFill>
                <a:effectLst/>
                <a:latin typeface="Arial" panose="020B0604020202020204" pitchFamily="34" charset="0"/>
                <a:ea typeface="Times New Roman" panose="02020603050405020304" pitchFamily="18" charset="0"/>
                <a:cs typeface="Arial" panose="020B0604020202020204" pitchFamily="34" charset="0"/>
              </a:rPr>
              <a:t>projekty, u ktorých došlo vo vyššom stupni projektovej dokumentácie k zmene/úprave technického riešenia navrhovaných častí stavby/stavebných objektov, ktoré môže ovplyvniť stav dotknutých vodných útvarov, </a:t>
            </a:r>
          </a:p>
          <a:p>
            <a:pPr marL="0" lvl="0" indent="0" algn="just">
              <a:lnSpc>
                <a:spcPct val="115000"/>
              </a:lnSpc>
              <a:buNone/>
            </a:pPr>
            <a:endParaRPr lang="sk-SK" sz="2000" dirty="0">
              <a:solidFill>
                <a:srgbClr val="002060"/>
              </a:solidFill>
              <a:effectLst/>
              <a:latin typeface="Arial" panose="020B0604020202020204" pitchFamily="34" charset="0"/>
              <a:ea typeface="Times New Roman" panose="02020603050405020304" pitchFamily="18" charset="0"/>
              <a:cs typeface="Arial" panose="020B0604020202020204" pitchFamily="34" charset="0"/>
            </a:endParaRPr>
          </a:p>
          <a:p>
            <a:pPr lvl="0" algn="just">
              <a:lnSpc>
                <a:spcPct val="115000"/>
              </a:lnSpc>
              <a:buFont typeface="Wingdings" panose="05000000000000000000" pitchFamily="2" charset="2"/>
              <a:buChar char="q"/>
            </a:pPr>
            <a:r>
              <a:rPr lang="sk-SK" sz="2000" dirty="0">
                <a:solidFill>
                  <a:srgbClr val="002060"/>
                </a:solidFill>
                <a:effectLst/>
                <a:latin typeface="Arial" panose="020B0604020202020204" pitchFamily="34" charset="0"/>
                <a:ea typeface="Times New Roman" panose="02020603050405020304" pitchFamily="18" charset="0"/>
                <a:cs typeface="Arial" panose="020B0604020202020204" pitchFamily="34" charset="0"/>
              </a:rPr>
              <a:t>projekty/projektové aktivity, u ktorých technické riešenie navrhovanej činnosti je výstupom riešenia konkrétnej projektovej aktivity </a:t>
            </a:r>
          </a:p>
        </p:txBody>
      </p:sp>
      <p:pic>
        <p:nvPicPr>
          <p:cNvPr id="4" name="Obrázo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102" y="6311900"/>
            <a:ext cx="1546337" cy="362538"/>
          </a:xfrm>
          <a:prstGeom prst="rect">
            <a:avLst/>
          </a:prstGeom>
        </p:spPr>
      </p:pic>
    </p:spTree>
    <p:extLst>
      <p:ext uri="{BB962C8B-B14F-4D97-AF65-F5344CB8AC3E}">
        <p14:creationId xmlns:p14="http://schemas.microsoft.com/office/powerpoint/2010/main" val="1775888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1052" y="6013342"/>
            <a:ext cx="8534400" cy="46675"/>
          </a:xfrm>
        </p:spPr>
        <p:txBody>
          <a:bodyPr>
            <a:normAutofit fontScale="90000"/>
          </a:bodyPr>
          <a:lstStyle/>
          <a:p>
            <a:endParaRPr lang="sk-SK" dirty="0"/>
          </a:p>
        </p:txBody>
      </p:sp>
      <p:sp>
        <p:nvSpPr>
          <p:cNvPr id="3" name="Zástupný symbol obsahu 2"/>
          <p:cNvSpPr>
            <a:spLocks noGrp="1"/>
          </p:cNvSpPr>
          <p:nvPr>
            <p:ph idx="1"/>
          </p:nvPr>
        </p:nvSpPr>
        <p:spPr>
          <a:xfrm>
            <a:off x="684211" y="1233216"/>
            <a:ext cx="10443572" cy="3865725"/>
          </a:xfrm>
        </p:spPr>
        <p:txBody>
          <a:bodyPr>
            <a:noAutofit/>
          </a:bodyPr>
          <a:lstStyle/>
          <a:p>
            <a:pPr marL="0" indent="0" algn="just">
              <a:lnSpc>
                <a:spcPct val="115000"/>
              </a:lnSpc>
              <a:spcBef>
                <a:spcPts val="600"/>
              </a:spcBef>
              <a:spcAft>
                <a:spcPts val="1000"/>
              </a:spcAft>
              <a:buNone/>
            </a:pPr>
            <a:r>
              <a:rPr lang="sk-SK" sz="2400" b="1" dirty="0">
                <a:solidFill>
                  <a:srgbClr val="FF0000"/>
                </a:solidFill>
                <a:effectLst/>
                <a:latin typeface="Arial" panose="020B0604020202020204" pitchFamily="34" charset="0"/>
                <a:ea typeface="Calibri" panose="020F0502020204030204" pitchFamily="34" charset="0"/>
                <a:cs typeface="Arial" panose="020B0604020202020204" pitchFamily="34" charset="0"/>
              </a:rPr>
              <a:t>A. Projekty údržby vodných stavieb, ak sa navrhujú na obnovenie podmienok, ktoré existovali pred mnohými rokmi </a:t>
            </a:r>
            <a:endParaRPr lang="sk-SK" sz="24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p>
            <a:pPr lvl="0" algn="just">
              <a:lnSpc>
                <a:spcPct val="115000"/>
              </a:lnSpc>
              <a:buFont typeface="Wingdings" panose="05000000000000000000" pitchFamily="2" charset="2"/>
              <a:buChar char="q"/>
            </a:pPr>
            <a:r>
              <a:rPr lang="sk-SK" sz="2000" dirty="0">
                <a:latin typeface="Arial" panose="020B0604020202020204" pitchFamily="34" charset="0"/>
                <a:ea typeface="Calibri" panose="020F0502020204030204" pitchFamily="34" charset="0"/>
                <a:cs typeface="Arial" panose="020B0604020202020204" pitchFamily="34" charset="0"/>
              </a:rPr>
              <a:t> </a:t>
            </a:r>
            <a:r>
              <a:rPr lang="sk-SK" sz="2000" dirty="0">
                <a:solidFill>
                  <a:srgbClr val="002060"/>
                </a:solidFill>
                <a:effectLst/>
                <a:latin typeface="Arial" panose="020B0604020202020204" pitchFamily="34" charset="0"/>
                <a:ea typeface="Times New Roman" panose="02020603050405020304" pitchFamily="18" charset="0"/>
                <a:cs typeface="Arial" panose="020B0604020202020204" pitchFamily="34" charset="0"/>
              </a:rPr>
              <a:t>projekty údržby priečnych stavieb v toku (stupňov, hatí), ktoré v súčasnosti netvoria prekážku  pozdĺžnej kontinuity toku (rozrušený stupeň, stále vyhradená nefunkčná hať a pod.), ale po vykonaní údržby/rekonštrukcie môžu pozdĺžnu kontinuitu toku ovplyvniť, </a:t>
            </a:r>
          </a:p>
          <a:p>
            <a:pPr lvl="0">
              <a:lnSpc>
                <a:spcPct val="115000"/>
              </a:lnSpc>
              <a:buFont typeface="Wingdings" panose="05000000000000000000" pitchFamily="2" charset="2"/>
              <a:buChar char="q"/>
            </a:pPr>
            <a:r>
              <a:rPr lang="sk-SK" sz="2000" dirty="0">
                <a:solidFill>
                  <a:srgbClr val="002060"/>
                </a:solidFill>
                <a:effectLst/>
                <a:latin typeface="Arial" panose="020B0604020202020204" pitchFamily="34" charset="0"/>
                <a:ea typeface="Times New Roman" panose="02020603050405020304" pitchFamily="18" charset="0"/>
                <a:cs typeface="Arial" panose="020B0604020202020204" pitchFamily="34" charset="0"/>
              </a:rPr>
              <a:t>projekty údržby brehového opevnenia a dna koryta toku, odstraňovanie sedimentov,</a:t>
            </a:r>
          </a:p>
          <a:p>
            <a:pPr lvl="0">
              <a:lnSpc>
                <a:spcPct val="115000"/>
              </a:lnSpc>
              <a:buFont typeface="Wingdings" panose="05000000000000000000" pitchFamily="2" charset="2"/>
              <a:buChar char="q"/>
            </a:pPr>
            <a:r>
              <a:rPr lang="sk-SK" sz="2000" dirty="0">
                <a:solidFill>
                  <a:srgbClr val="002060"/>
                </a:solidFill>
                <a:effectLst/>
                <a:latin typeface="Arial" panose="020B0604020202020204" pitchFamily="34" charset="0"/>
                <a:ea typeface="Times New Roman" panose="02020603050405020304" pitchFamily="18" charset="0"/>
                <a:cs typeface="Arial" panose="020B0604020202020204" pitchFamily="34" charset="0"/>
              </a:rPr>
              <a:t>projekty údržby vodných ciest (bagrovanie),</a:t>
            </a:r>
          </a:p>
          <a:p>
            <a:pPr lvl="0">
              <a:lnSpc>
                <a:spcPct val="115000"/>
              </a:lnSpc>
              <a:buFont typeface="Wingdings" panose="05000000000000000000" pitchFamily="2" charset="2"/>
              <a:buChar char="q"/>
            </a:pPr>
            <a:r>
              <a:rPr lang="sk-SK" sz="2000" dirty="0">
                <a:solidFill>
                  <a:srgbClr val="002060"/>
                </a:solidFill>
                <a:effectLst/>
                <a:latin typeface="Arial" panose="020B0604020202020204" pitchFamily="34" charset="0"/>
                <a:ea typeface="Times New Roman" panose="02020603050405020304" pitchFamily="18" charset="0"/>
                <a:cs typeface="Arial" panose="020B0604020202020204" pitchFamily="34" charset="0"/>
              </a:rPr>
              <a:t>plán údržby vodohospodársky významného vodného toku a jeho prítokov.</a:t>
            </a:r>
          </a:p>
        </p:txBody>
      </p:sp>
      <p:pic>
        <p:nvPicPr>
          <p:cNvPr id="4" name="Obrázo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102" y="6311900"/>
            <a:ext cx="1546337" cy="362538"/>
          </a:xfrm>
          <a:prstGeom prst="rect">
            <a:avLst/>
          </a:prstGeom>
        </p:spPr>
      </p:pic>
    </p:spTree>
    <p:extLst>
      <p:ext uri="{BB962C8B-B14F-4D97-AF65-F5344CB8AC3E}">
        <p14:creationId xmlns:p14="http://schemas.microsoft.com/office/powerpoint/2010/main" val="4088339075"/>
      </p:ext>
    </p:extLst>
  </p:cSld>
  <p:clrMapOvr>
    <a:masterClrMapping/>
  </p:clrMapOvr>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1542</Words>
  <Application>Microsoft Office PowerPoint</Application>
  <PresentationFormat>Widescreen</PresentationFormat>
  <Paragraphs>123</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Times New Roman</vt:lpstr>
      <vt:lpstr>Wingdings</vt:lpstr>
      <vt:lpstr>Motív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Zákon č. 364/2004 Z. z.</dc:title>
  <dc:creator>Mamina</dc:creator>
  <cp:lastModifiedBy>Martin Štamm</cp:lastModifiedBy>
  <cp:revision>320</cp:revision>
  <cp:lastPrinted>2018-12-03T09:37:52Z</cp:lastPrinted>
  <dcterms:created xsi:type="dcterms:W3CDTF">2016-09-17T18:38:00Z</dcterms:created>
  <dcterms:modified xsi:type="dcterms:W3CDTF">2022-05-03T13:16:35Z</dcterms:modified>
</cp:coreProperties>
</file>