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9" r:id="rId2"/>
    <p:sldId id="316" r:id="rId3"/>
    <p:sldId id="416" r:id="rId4"/>
    <p:sldId id="417" r:id="rId5"/>
    <p:sldId id="418" r:id="rId6"/>
    <p:sldId id="413" r:id="rId7"/>
    <p:sldId id="414" r:id="rId8"/>
    <p:sldId id="415" r:id="rId9"/>
    <p:sldId id="419" r:id="rId10"/>
    <p:sldId id="420" r:id="rId11"/>
    <p:sldId id="421" r:id="rId12"/>
    <p:sldId id="422" r:id="rId13"/>
    <p:sldId id="423" r:id="rId14"/>
    <p:sldId id="424" r:id="rId15"/>
    <p:sldId id="427" r:id="rId16"/>
    <p:sldId id="425" r:id="rId17"/>
    <p:sldId id="426" r:id="rId18"/>
    <p:sldId id="428" r:id="rId19"/>
    <p:sldId id="300" r:id="rId20"/>
  </p:sldIdLst>
  <p:sldSz cx="12192000" cy="6858000"/>
  <p:notesSz cx="6797675" cy="98742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ina Ivan" initials="R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FA"/>
    <a:srgbClr val="FFE6A7"/>
    <a:srgbClr val="7EB2E6"/>
    <a:srgbClr val="A3B761"/>
    <a:srgbClr val="E57A65"/>
    <a:srgbClr val="D78D1F"/>
    <a:srgbClr val="8EB7BF"/>
    <a:srgbClr val="1F3FA5"/>
    <a:srgbClr val="1C37A8"/>
    <a:srgbClr val="649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9902E-6567-4615-BFAB-5B9D347C3380}" v="252" dt="2021-09-20T09:46:23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56" autoAdjust="0"/>
  </p:normalViewPr>
  <p:slideViewPr>
    <p:cSldViewPr snapToGrid="0">
      <p:cViewPr varScale="1">
        <p:scale>
          <a:sx n="104" d="100"/>
          <a:sy n="104" d="100"/>
        </p:scale>
        <p:origin x="732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ka Thalmeinerova" userId="3671675b21f6b052" providerId="LiveId" clId="{10D0C422-3253-494C-9B68-58C3CD4FB2A9}"/>
    <pc:docChg chg="custSel addSld delSld modSld sldOrd">
      <pc:chgData name="Danka Thalmeinerova" userId="3671675b21f6b052" providerId="LiveId" clId="{10D0C422-3253-494C-9B68-58C3CD4FB2A9}" dt="2021-09-13T14:35:06.462" v="4063"/>
      <pc:docMkLst>
        <pc:docMk/>
      </pc:docMkLst>
      <pc:sldChg chg="modSp mod">
        <pc:chgData name="Danka Thalmeinerova" userId="3671675b21f6b052" providerId="LiveId" clId="{10D0C422-3253-494C-9B68-58C3CD4FB2A9}" dt="2021-09-13T12:55:16.586" v="1546" actId="790"/>
        <pc:sldMkLst>
          <pc:docMk/>
          <pc:sldMk cId="3511432013" sldId="299"/>
        </pc:sldMkLst>
        <pc:spChg chg="mod">
          <ac:chgData name="Danka Thalmeinerova" userId="3671675b21f6b052" providerId="LiveId" clId="{10D0C422-3253-494C-9B68-58C3CD4FB2A9}" dt="2021-09-13T12:55:16.586" v="1546" actId="790"/>
          <ac:spMkLst>
            <pc:docMk/>
            <pc:sldMk cId="3511432013" sldId="299"/>
            <ac:spMk id="2" creationId="{00000000-0000-0000-0000-000000000000}"/>
          </ac:spMkLst>
        </pc:spChg>
      </pc:sldChg>
      <pc:sldChg chg="addSp delSp modSp mod ord">
        <pc:chgData name="Danka Thalmeinerova" userId="3671675b21f6b052" providerId="LiveId" clId="{10D0C422-3253-494C-9B68-58C3CD4FB2A9}" dt="2021-09-13T14:34:16.367" v="4060" actId="14100"/>
        <pc:sldMkLst>
          <pc:docMk/>
          <pc:sldMk cId="2035817953" sldId="315"/>
        </pc:sldMkLst>
        <pc:spChg chg="mod">
          <ac:chgData name="Danka Thalmeinerova" userId="3671675b21f6b052" providerId="LiveId" clId="{10D0C422-3253-494C-9B68-58C3CD4FB2A9}" dt="2021-09-13T14:34:16.367" v="4060" actId="14100"/>
          <ac:spMkLst>
            <pc:docMk/>
            <pc:sldMk cId="2035817953" sldId="315"/>
            <ac:spMk id="3" creationId="{75139186-5DB8-4775-B398-CB3A6B683C30}"/>
          </ac:spMkLst>
        </pc:spChg>
        <pc:spChg chg="add mod">
          <ac:chgData name="Danka Thalmeinerova" userId="3671675b21f6b052" providerId="LiveId" clId="{10D0C422-3253-494C-9B68-58C3CD4FB2A9}" dt="2021-09-13T14:34:10.189" v="4059" actId="14100"/>
          <ac:spMkLst>
            <pc:docMk/>
            <pc:sldMk cId="2035817953" sldId="315"/>
            <ac:spMk id="4" creationId="{80DE36B0-BDCD-4792-9C46-3FE54096B7D3}"/>
          </ac:spMkLst>
        </pc:spChg>
        <pc:picChg chg="del mod">
          <ac:chgData name="Danka Thalmeinerova" userId="3671675b21f6b052" providerId="LiveId" clId="{10D0C422-3253-494C-9B68-58C3CD4FB2A9}" dt="2021-09-13T14:34:06.093" v="4058" actId="478"/>
          <ac:picMkLst>
            <pc:docMk/>
            <pc:sldMk cId="2035817953" sldId="315"/>
            <ac:picMk id="6" creationId="{00000000-0000-0000-0000-000000000000}"/>
          </ac:picMkLst>
        </pc:picChg>
      </pc:sldChg>
      <pc:sldChg chg="modSp mod">
        <pc:chgData name="Danka Thalmeinerova" userId="3671675b21f6b052" providerId="LiveId" clId="{10D0C422-3253-494C-9B68-58C3CD4FB2A9}" dt="2021-09-13T12:55:28.480" v="1554" actId="1037"/>
        <pc:sldMkLst>
          <pc:docMk/>
          <pc:sldMk cId="262582734" sldId="316"/>
        </pc:sldMkLst>
        <pc:spChg chg="mod">
          <ac:chgData name="Danka Thalmeinerova" userId="3671675b21f6b052" providerId="LiveId" clId="{10D0C422-3253-494C-9B68-58C3CD4FB2A9}" dt="2021-09-13T05:51:42.165" v="152" actId="14100"/>
          <ac:spMkLst>
            <pc:docMk/>
            <pc:sldMk cId="262582734" sldId="316"/>
            <ac:spMk id="2" creationId="{F496F716-D99B-4DBB-8A14-E0ED57F54A67}"/>
          </ac:spMkLst>
        </pc:spChg>
        <pc:spChg chg="mod">
          <ac:chgData name="Danka Thalmeinerova" userId="3671675b21f6b052" providerId="LiveId" clId="{10D0C422-3253-494C-9B68-58C3CD4FB2A9}" dt="2021-09-13T12:55:28.480" v="1554" actId="1037"/>
          <ac:spMkLst>
            <pc:docMk/>
            <pc:sldMk cId="262582734" sldId="316"/>
            <ac:spMk id="3" creationId="{E2FAB683-68FC-43D3-9E70-E68488A9AE39}"/>
          </ac:spMkLst>
        </pc:spChg>
      </pc:sldChg>
      <pc:sldChg chg="modSp del mod ord">
        <pc:chgData name="Danka Thalmeinerova" userId="3671675b21f6b052" providerId="LiveId" clId="{10D0C422-3253-494C-9B68-58C3CD4FB2A9}" dt="2021-09-13T12:50:10.288" v="1193" actId="47"/>
        <pc:sldMkLst>
          <pc:docMk/>
          <pc:sldMk cId="7410145" sldId="317"/>
        </pc:sldMkLst>
        <pc:spChg chg="mod">
          <ac:chgData name="Danka Thalmeinerova" userId="3671675b21f6b052" providerId="LiveId" clId="{10D0C422-3253-494C-9B68-58C3CD4FB2A9}" dt="2021-09-13T12:34:29.908" v="320" actId="113"/>
          <ac:spMkLst>
            <pc:docMk/>
            <pc:sldMk cId="7410145" sldId="317"/>
            <ac:spMk id="2" creationId="{00000000-0000-0000-0000-000000000000}"/>
          </ac:spMkLst>
        </pc:spChg>
        <pc:spChg chg="mod">
          <ac:chgData name="Danka Thalmeinerova" userId="3671675b21f6b052" providerId="LiveId" clId="{10D0C422-3253-494C-9B68-58C3CD4FB2A9}" dt="2021-09-13T12:49:57.096" v="1187" actId="21"/>
          <ac:spMkLst>
            <pc:docMk/>
            <pc:sldMk cId="7410145" sldId="317"/>
            <ac:spMk id="3" creationId="{00000000-0000-0000-0000-000000000000}"/>
          </ac:spMkLst>
        </pc:spChg>
      </pc:sldChg>
      <pc:sldChg chg="modSp mod ord">
        <pc:chgData name="Danka Thalmeinerova" userId="3671675b21f6b052" providerId="LiveId" clId="{10D0C422-3253-494C-9B68-58C3CD4FB2A9}" dt="2021-09-13T14:23:51.637" v="3982" actId="14100"/>
        <pc:sldMkLst>
          <pc:docMk/>
          <pc:sldMk cId="162429258" sldId="320"/>
        </pc:sldMkLst>
        <pc:spChg chg="mod">
          <ac:chgData name="Danka Thalmeinerova" userId="3671675b21f6b052" providerId="LiveId" clId="{10D0C422-3253-494C-9B68-58C3CD4FB2A9}" dt="2021-09-13T14:23:51.637" v="3982" actId="14100"/>
          <ac:spMkLst>
            <pc:docMk/>
            <pc:sldMk cId="162429258" sldId="320"/>
            <ac:spMk id="3" creationId="{00000000-0000-0000-0000-000000000000}"/>
          </ac:spMkLst>
        </pc:spChg>
      </pc:sldChg>
      <pc:sldChg chg="modSp del mod ord">
        <pc:chgData name="Danka Thalmeinerova" userId="3671675b21f6b052" providerId="LiveId" clId="{10D0C422-3253-494C-9B68-58C3CD4FB2A9}" dt="2021-09-13T14:23:40.862" v="3979" actId="47"/>
        <pc:sldMkLst>
          <pc:docMk/>
          <pc:sldMk cId="2875441783" sldId="321"/>
        </pc:sldMkLst>
        <pc:spChg chg="mod">
          <ac:chgData name="Danka Thalmeinerova" userId="3671675b21f6b052" providerId="LiveId" clId="{10D0C422-3253-494C-9B68-58C3CD4FB2A9}" dt="2021-09-13T05:54:16.791" v="172" actId="20577"/>
          <ac:spMkLst>
            <pc:docMk/>
            <pc:sldMk cId="2875441783" sldId="321"/>
            <ac:spMk id="17415" creationId="{00000000-0000-0000-0000-000000000000}"/>
          </ac:spMkLst>
        </pc:spChg>
      </pc:sldChg>
      <pc:sldChg chg="addSp modSp del ord">
        <pc:chgData name="Danka Thalmeinerova" userId="3671675b21f6b052" providerId="LiveId" clId="{10D0C422-3253-494C-9B68-58C3CD4FB2A9}" dt="2021-09-13T14:23:42.241" v="3980" actId="47"/>
        <pc:sldMkLst>
          <pc:docMk/>
          <pc:sldMk cId="4098551578" sldId="322"/>
        </pc:sldMkLst>
        <pc:spChg chg="add mod">
          <ac:chgData name="Danka Thalmeinerova" userId="3671675b21f6b052" providerId="LiveId" clId="{10D0C422-3253-494C-9B68-58C3CD4FB2A9}" dt="2021-09-13T05:54:34.485" v="198" actId="1036"/>
          <ac:spMkLst>
            <pc:docMk/>
            <pc:sldMk cId="4098551578" sldId="322"/>
            <ac:spMk id="59" creationId="{BD773819-8D3E-4A6E-BBE4-B0BE43FA705B}"/>
          </ac:spMkLst>
        </pc:spChg>
      </pc:sldChg>
      <pc:sldChg chg="modSp del mod ord">
        <pc:chgData name="Danka Thalmeinerova" userId="3671675b21f6b052" providerId="LiveId" clId="{10D0C422-3253-494C-9B68-58C3CD4FB2A9}" dt="2021-09-13T12:32:19.578" v="217" actId="47"/>
        <pc:sldMkLst>
          <pc:docMk/>
          <pc:sldMk cId="1487686122" sldId="323"/>
        </pc:sldMkLst>
        <pc:picChg chg="mod">
          <ac:chgData name="Danka Thalmeinerova" userId="3671675b21f6b052" providerId="LiveId" clId="{10D0C422-3253-494C-9B68-58C3CD4FB2A9}" dt="2021-09-13T05:54:03.718" v="166" actId="14100"/>
          <ac:picMkLst>
            <pc:docMk/>
            <pc:sldMk cId="1487686122" sldId="323"/>
            <ac:picMk id="3" creationId="{00000000-0000-0000-0000-000000000000}"/>
          </ac:picMkLst>
        </pc:picChg>
      </pc:sldChg>
      <pc:sldChg chg="modSp del mod ord">
        <pc:chgData name="Danka Thalmeinerova" userId="3671675b21f6b052" providerId="LiveId" clId="{10D0C422-3253-494C-9B68-58C3CD4FB2A9}" dt="2021-09-13T14:34:27.676" v="4061" actId="47"/>
        <pc:sldMkLst>
          <pc:docMk/>
          <pc:sldMk cId="4172718257" sldId="324"/>
        </pc:sldMkLst>
        <pc:picChg chg="mod">
          <ac:chgData name="Danka Thalmeinerova" userId="3671675b21f6b052" providerId="LiveId" clId="{10D0C422-3253-494C-9B68-58C3CD4FB2A9}" dt="2021-09-13T05:52:29.108" v="157" actId="14100"/>
          <ac:picMkLst>
            <pc:docMk/>
            <pc:sldMk cId="4172718257" sldId="324"/>
            <ac:picMk id="3" creationId="{00000000-0000-0000-0000-000000000000}"/>
          </ac:picMkLst>
        </pc:picChg>
      </pc:sldChg>
      <pc:sldChg chg="del">
        <pc:chgData name="Danka Thalmeinerova" userId="3671675b21f6b052" providerId="LiveId" clId="{10D0C422-3253-494C-9B68-58C3CD4FB2A9}" dt="2021-09-13T12:34:17.804" v="317" actId="47"/>
        <pc:sldMkLst>
          <pc:docMk/>
          <pc:sldMk cId="509966315" sldId="325"/>
        </pc:sldMkLst>
      </pc:sldChg>
      <pc:sldChg chg="del">
        <pc:chgData name="Danka Thalmeinerova" userId="3671675b21f6b052" providerId="LiveId" clId="{10D0C422-3253-494C-9B68-58C3CD4FB2A9}" dt="2021-09-13T12:54:39.685" v="1533" actId="47"/>
        <pc:sldMkLst>
          <pc:docMk/>
          <pc:sldMk cId="938353160" sldId="326"/>
        </pc:sldMkLst>
      </pc:sldChg>
      <pc:sldChg chg="modSp new mod">
        <pc:chgData name="Danka Thalmeinerova" userId="3671675b21f6b052" providerId="LiveId" clId="{10D0C422-3253-494C-9B68-58C3CD4FB2A9}" dt="2021-09-13T14:31:08.181" v="4047" actId="20577"/>
        <pc:sldMkLst>
          <pc:docMk/>
          <pc:sldMk cId="1202580534" sldId="327"/>
        </pc:sldMkLst>
        <pc:spChg chg="mod">
          <ac:chgData name="Danka Thalmeinerova" userId="3671675b21f6b052" providerId="LiveId" clId="{10D0C422-3253-494C-9B68-58C3CD4FB2A9}" dt="2021-09-13T13:37:08.665" v="1805" actId="20577"/>
          <ac:spMkLst>
            <pc:docMk/>
            <pc:sldMk cId="1202580534" sldId="327"/>
            <ac:spMk id="2" creationId="{0D5467F1-DCC2-40BA-AD25-5B9109457CFB}"/>
          </ac:spMkLst>
        </pc:spChg>
        <pc:spChg chg="mod">
          <ac:chgData name="Danka Thalmeinerova" userId="3671675b21f6b052" providerId="LiveId" clId="{10D0C422-3253-494C-9B68-58C3CD4FB2A9}" dt="2021-09-13T14:31:08.181" v="4047" actId="20577"/>
          <ac:spMkLst>
            <pc:docMk/>
            <pc:sldMk cId="1202580534" sldId="327"/>
            <ac:spMk id="3" creationId="{E55E1DCE-B0CE-4DF7-9EE8-4F2C7F59DFC6}"/>
          </ac:spMkLst>
        </pc:spChg>
      </pc:sldChg>
      <pc:sldChg chg="addSp delSp modSp new mod">
        <pc:chgData name="Danka Thalmeinerova" userId="3671675b21f6b052" providerId="LiveId" clId="{10D0C422-3253-494C-9B68-58C3CD4FB2A9}" dt="2021-09-13T14:31:29.098" v="4057" actId="20577"/>
        <pc:sldMkLst>
          <pc:docMk/>
          <pc:sldMk cId="1798125443" sldId="328"/>
        </pc:sldMkLst>
        <pc:spChg chg="del">
          <ac:chgData name="Danka Thalmeinerova" userId="3671675b21f6b052" providerId="LiveId" clId="{10D0C422-3253-494C-9B68-58C3CD4FB2A9}" dt="2021-09-13T12:58:06.404" v="1569"/>
          <ac:spMkLst>
            <pc:docMk/>
            <pc:sldMk cId="1798125443" sldId="328"/>
            <ac:spMk id="2" creationId="{F2A9C109-8535-4F8B-A804-5733F8478130}"/>
          </ac:spMkLst>
        </pc:spChg>
        <pc:spChg chg="mod">
          <ac:chgData name="Danka Thalmeinerova" userId="3671675b21f6b052" providerId="LiveId" clId="{10D0C422-3253-494C-9B68-58C3CD4FB2A9}" dt="2021-09-13T14:31:29.098" v="4057" actId="20577"/>
          <ac:spMkLst>
            <pc:docMk/>
            <pc:sldMk cId="1798125443" sldId="328"/>
            <ac:spMk id="3" creationId="{4295A7A6-A334-41DB-A037-F0FCCC5CF5B3}"/>
          </ac:spMkLst>
        </pc:spChg>
        <pc:spChg chg="add mod">
          <ac:chgData name="Danka Thalmeinerova" userId="3671675b21f6b052" providerId="LiveId" clId="{10D0C422-3253-494C-9B68-58C3CD4FB2A9}" dt="2021-09-13T13:51:06.675" v="2354" actId="20577"/>
          <ac:spMkLst>
            <pc:docMk/>
            <pc:sldMk cId="1798125443" sldId="328"/>
            <ac:spMk id="5" creationId="{98632468-F81A-4887-A4D0-A688FF665F6A}"/>
          </ac:spMkLst>
        </pc:spChg>
      </pc:sldChg>
      <pc:sldChg chg="addSp delSp modSp new mod">
        <pc:chgData name="Danka Thalmeinerova" userId="3671675b21f6b052" providerId="LiveId" clId="{10D0C422-3253-494C-9B68-58C3CD4FB2A9}" dt="2021-09-13T14:24:55.730" v="4034" actId="5793"/>
        <pc:sldMkLst>
          <pc:docMk/>
          <pc:sldMk cId="2370275369" sldId="329"/>
        </pc:sldMkLst>
        <pc:spChg chg="del">
          <ac:chgData name="Danka Thalmeinerova" userId="3671675b21f6b052" providerId="LiveId" clId="{10D0C422-3253-494C-9B68-58C3CD4FB2A9}" dt="2021-09-13T13:36:56.045" v="1801"/>
          <ac:spMkLst>
            <pc:docMk/>
            <pc:sldMk cId="2370275369" sldId="329"/>
            <ac:spMk id="2" creationId="{D012D015-93DA-49F8-8897-34E9B8D0E3B9}"/>
          </ac:spMkLst>
        </pc:spChg>
        <pc:spChg chg="mod">
          <ac:chgData name="Danka Thalmeinerova" userId="3671675b21f6b052" providerId="LiveId" clId="{10D0C422-3253-494C-9B68-58C3CD4FB2A9}" dt="2021-09-13T14:24:55.730" v="4034" actId="5793"/>
          <ac:spMkLst>
            <pc:docMk/>
            <pc:sldMk cId="2370275369" sldId="329"/>
            <ac:spMk id="3" creationId="{10AB29DD-A141-473B-87E5-59D388748EEE}"/>
          </ac:spMkLst>
        </pc:spChg>
        <pc:spChg chg="add mod">
          <ac:chgData name="Danka Thalmeinerova" userId="3671675b21f6b052" providerId="LiveId" clId="{10D0C422-3253-494C-9B68-58C3CD4FB2A9}" dt="2021-09-13T13:59:41.388" v="2862" actId="20577"/>
          <ac:spMkLst>
            <pc:docMk/>
            <pc:sldMk cId="2370275369" sldId="329"/>
            <ac:spMk id="5" creationId="{B687CFDB-F883-4741-9A52-0E2AE9D15697}"/>
          </ac:spMkLst>
        </pc:spChg>
      </pc:sldChg>
      <pc:sldChg chg="modSp new mod ord">
        <pc:chgData name="Danka Thalmeinerova" userId="3671675b21f6b052" providerId="LiveId" clId="{10D0C422-3253-494C-9B68-58C3CD4FB2A9}" dt="2021-09-13T14:35:06.462" v="4063"/>
        <pc:sldMkLst>
          <pc:docMk/>
          <pc:sldMk cId="2145961412" sldId="330"/>
        </pc:sldMkLst>
        <pc:spChg chg="mod">
          <ac:chgData name="Danka Thalmeinerova" userId="3671675b21f6b052" providerId="LiveId" clId="{10D0C422-3253-494C-9B68-58C3CD4FB2A9}" dt="2021-09-13T14:21:50.260" v="3838" actId="20577"/>
          <ac:spMkLst>
            <pc:docMk/>
            <pc:sldMk cId="2145961412" sldId="330"/>
            <ac:spMk id="2" creationId="{174999F0-B260-4CA0-A9C1-8047C89B0A5E}"/>
          </ac:spMkLst>
        </pc:spChg>
        <pc:spChg chg="mod">
          <ac:chgData name="Danka Thalmeinerova" userId="3671675b21f6b052" providerId="LiveId" clId="{10D0C422-3253-494C-9B68-58C3CD4FB2A9}" dt="2021-09-13T14:21:13.136" v="3811" actId="20577"/>
          <ac:spMkLst>
            <pc:docMk/>
            <pc:sldMk cId="2145961412" sldId="330"/>
            <ac:spMk id="3" creationId="{78CBA943-03C0-4F38-89FB-0DF819DBD67A}"/>
          </ac:spMkLst>
        </pc:spChg>
      </pc:sldChg>
    </pc:docChg>
  </pc:docChgLst>
  <pc:docChgLst>
    <pc:chgData name="Danka Thalmeinerova" userId="3671675b21f6b052" providerId="LiveId" clId="{9829902E-6567-4615-BFAB-5B9D347C3380}"/>
    <pc:docChg chg="undo custSel addSld delSld modSld sldOrd">
      <pc:chgData name="Danka Thalmeinerova" userId="3671675b21f6b052" providerId="LiveId" clId="{9829902E-6567-4615-BFAB-5B9D347C3380}" dt="2021-09-20T09:47:06.962" v="3461" actId="478"/>
      <pc:docMkLst>
        <pc:docMk/>
      </pc:docMkLst>
      <pc:sldChg chg="delSp modSp mod">
        <pc:chgData name="Danka Thalmeinerova" userId="3671675b21f6b052" providerId="LiveId" clId="{9829902E-6567-4615-BFAB-5B9D347C3380}" dt="2021-09-15T12:15:16.789" v="84" actId="6549"/>
        <pc:sldMkLst>
          <pc:docMk/>
          <pc:sldMk cId="3511432013" sldId="299"/>
        </pc:sldMkLst>
        <pc:spChg chg="mod">
          <ac:chgData name="Danka Thalmeinerova" userId="3671675b21f6b052" providerId="LiveId" clId="{9829902E-6567-4615-BFAB-5B9D347C3380}" dt="2021-09-15T12:15:16.789" v="84" actId="6549"/>
          <ac:spMkLst>
            <pc:docMk/>
            <pc:sldMk cId="3511432013" sldId="299"/>
            <ac:spMk id="2" creationId="{00000000-0000-0000-0000-000000000000}"/>
          </ac:spMkLst>
        </pc:spChg>
        <pc:picChg chg="del">
          <ac:chgData name="Danka Thalmeinerova" userId="3671675b21f6b052" providerId="LiveId" clId="{9829902E-6567-4615-BFAB-5B9D347C3380}" dt="2021-09-15T12:14:48.503" v="8" actId="478"/>
          <ac:picMkLst>
            <pc:docMk/>
            <pc:sldMk cId="3511432013" sldId="299"/>
            <ac:picMk id="9" creationId="{00000000-0000-0000-0000-000000000000}"/>
          </ac:picMkLst>
        </pc:picChg>
      </pc:sldChg>
      <pc:sldChg chg="delSp mod">
        <pc:chgData name="Danka Thalmeinerova" userId="3671675b21f6b052" providerId="LiveId" clId="{9829902E-6567-4615-BFAB-5B9D347C3380}" dt="2021-09-20T09:47:06.962" v="3461" actId="478"/>
        <pc:sldMkLst>
          <pc:docMk/>
          <pc:sldMk cId="2550460372" sldId="300"/>
        </pc:sldMkLst>
        <pc:spChg chg="del">
          <ac:chgData name="Danka Thalmeinerova" userId="3671675b21f6b052" providerId="LiveId" clId="{9829902E-6567-4615-BFAB-5B9D347C3380}" dt="2021-09-20T09:47:04.641" v="3460" actId="478"/>
          <ac:spMkLst>
            <pc:docMk/>
            <pc:sldMk cId="2550460372" sldId="300"/>
            <ac:spMk id="6" creationId="{00000000-0000-0000-0000-000000000000}"/>
          </ac:spMkLst>
        </pc:spChg>
        <pc:picChg chg="del">
          <ac:chgData name="Danka Thalmeinerova" userId="3671675b21f6b052" providerId="LiveId" clId="{9829902E-6567-4615-BFAB-5B9D347C3380}" dt="2021-09-20T09:47:06.962" v="3461" actId="478"/>
          <ac:picMkLst>
            <pc:docMk/>
            <pc:sldMk cId="2550460372" sldId="300"/>
            <ac:picMk id="9" creationId="{00000000-0000-0000-0000-000000000000}"/>
          </ac:picMkLst>
        </pc:picChg>
      </pc:sldChg>
      <pc:sldChg chg="addSp delSp modSp mod">
        <pc:chgData name="Danka Thalmeinerova" userId="3671675b21f6b052" providerId="LiveId" clId="{9829902E-6567-4615-BFAB-5B9D347C3380}" dt="2021-09-20T09:35:17.699" v="2925" actId="14100"/>
        <pc:sldMkLst>
          <pc:docMk/>
          <pc:sldMk cId="2035817953" sldId="315"/>
        </pc:sldMkLst>
        <pc:spChg chg="mod">
          <ac:chgData name="Danka Thalmeinerova" userId="3671675b21f6b052" providerId="LiveId" clId="{9829902E-6567-4615-BFAB-5B9D347C3380}" dt="2021-09-20T09:35:17.699" v="2925" actId="14100"/>
          <ac:spMkLst>
            <pc:docMk/>
            <pc:sldMk cId="2035817953" sldId="315"/>
            <ac:spMk id="2" creationId="{81E36BEE-1C6A-4628-8DA9-56E9FD18A151}"/>
          </ac:spMkLst>
        </pc:spChg>
        <pc:spChg chg="del">
          <ac:chgData name="Danka Thalmeinerova" userId="3671675b21f6b052" providerId="LiveId" clId="{9829902E-6567-4615-BFAB-5B9D347C3380}" dt="2021-09-15T12:40:46.097" v="2650" actId="478"/>
          <ac:spMkLst>
            <pc:docMk/>
            <pc:sldMk cId="2035817953" sldId="315"/>
            <ac:spMk id="3" creationId="{75139186-5DB8-4775-B398-CB3A6B683C30}"/>
          </ac:spMkLst>
        </pc:spChg>
        <pc:spChg chg="del">
          <ac:chgData name="Danka Thalmeinerova" userId="3671675b21f6b052" providerId="LiveId" clId="{9829902E-6567-4615-BFAB-5B9D347C3380}" dt="2021-09-15T12:40:42.605" v="2649" actId="478"/>
          <ac:spMkLst>
            <pc:docMk/>
            <pc:sldMk cId="2035817953" sldId="315"/>
            <ac:spMk id="4" creationId="{80DE36B0-BDCD-4792-9C46-3FE54096B7D3}"/>
          </ac:spMkLst>
        </pc:spChg>
        <pc:spChg chg="add mod">
          <ac:chgData name="Danka Thalmeinerova" userId="3671675b21f6b052" providerId="LiveId" clId="{9829902E-6567-4615-BFAB-5B9D347C3380}" dt="2021-09-20T09:35:03.845" v="2922" actId="20577"/>
          <ac:spMkLst>
            <pc:docMk/>
            <pc:sldMk cId="2035817953" sldId="315"/>
            <ac:spMk id="6" creationId="{9504C94B-4F7C-4A11-8097-E5A8D99BDCFB}"/>
          </ac:spMkLst>
        </pc:spChg>
        <pc:picChg chg="add del mod">
          <ac:chgData name="Danka Thalmeinerova" userId="3671675b21f6b052" providerId="LiveId" clId="{9829902E-6567-4615-BFAB-5B9D347C3380}" dt="2021-09-20T09:31:14.114" v="2705" actId="478"/>
          <ac:picMkLst>
            <pc:docMk/>
            <pc:sldMk cId="2035817953" sldId="315"/>
            <ac:picMk id="5" creationId="{EF87D691-F96D-409A-A4FC-96BB9DC19E4D}"/>
          </ac:picMkLst>
        </pc:picChg>
        <pc:picChg chg="add mod">
          <ac:chgData name="Danka Thalmeinerova" userId="3671675b21f6b052" providerId="LiveId" clId="{9829902E-6567-4615-BFAB-5B9D347C3380}" dt="2021-09-20T09:35:12.870" v="2923" actId="1076"/>
          <ac:picMkLst>
            <pc:docMk/>
            <pc:sldMk cId="2035817953" sldId="315"/>
            <ac:picMk id="8" creationId="{F754B95C-30AD-49A4-AA3D-546863ED2E4A}"/>
          </ac:picMkLst>
        </pc:picChg>
      </pc:sldChg>
      <pc:sldChg chg="addSp delSp modSp mod modClrScheme chgLayout">
        <pc:chgData name="Danka Thalmeinerova" userId="3671675b21f6b052" providerId="LiveId" clId="{9829902E-6567-4615-BFAB-5B9D347C3380}" dt="2021-09-15T12:25:30.329" v="1292" actId="1038"/>
        <pc:sldMkLst>
          <pc:docMk/>
          <pc:sldMk cId="262582734" sldId="316"/>
        </pc:sldMkLst>
        <pc:spChg chg="mod">
          <ac:chgData name="Danka Thalmeinerova" userId="3671675b21f6b052" providerId="LiveId" clId="{9829902E-6567-4615-BFAB-5B9D347C3380}" dt="2021-09-15T12:17:11.184" v="127" actId="207"/>
          <ac:spMkLst>
            <pc:docMk/>
            <pc:sldMk cId="262582734" sldId="316"/>
            <ac:spMk id="2" creationId="{F496F716-D99B-4DBB-8A14-E0ED57F54A67}"/>
          </ac:spMkLst>
        </pc:spChg>
        <pc:spChg chg="del mod">
          <ac:chgData name="Danka Thalmeinerova" userId="3671675b21f6b052" providerId="LiveId" clId="{9829902E-6567-4615-BFAB-5B9D347C3380}" dt="2021-09-15T12:16:55.961" v="112"/>
          <ac:spMkLst>
            <pc:docMk/>
            <pc:sldMk cId="262582734" sldId="316"/>
            <ac:spMk id="3" creationId="{E2FAB683-68FC-43D3-9E70-E68488A9AE39}"/>
          </ac:spMkLst>
        </pc:spChg>
        <pc:spChg chg="mod ord">
          <ac:chgData name="Danka Thalmeinerova" userId="3671675b21f6b052" providerId="LiveId" clId="{9829902E-6567-4615-BFAB-5B9D347C3380}" dt="2021-09-15T12:17:03.256" v="125" actId="26606"/>
          <ac:spMkLst>
            <pc:docMk/>
            <pc:sldMk cId="262582734" sldId="316"/>
            <ac:spMk id="6" creationId="{00000000-0000-0000-0000-000000000000}"/>
          </ac:spMkLst>
        </pc:spChg>
        <pc:spChg chg="add mod">
          <ac:chgData name="Danka Thalmeinerova" userId="3671675b21f6b052" providerId="LiveId" clId="{9829902E-6567-4615-BFAB-5B9D347C3380}" dt="2021-09-15T12:20:06.623" v="342" actId="20577"/>
          <ac:spMkLst>
            <pc:docMk/>
            <pc:sldMk cId="262582734" sldId="316"/>
            <ac:spMk id="11" creationId="{1ACE0BB9-A9EA-484C-B0F2-90BE7457EEA4}"/>
          </ac:spMkLst>
        </pc:spChg>
        <pc:picChg chg="add mod">
          <ac:chgData name="Danka Thalmeinerova" userId="3671675b21f6b052" providerId="LiveId" clId="{9829902E-6567-4615-BFAB-5B9D347C3380}" dt="2021-09-15T12:25:30.329" v="1292" actId="1038"/>
          <ac:picMkLst>
            <pc:docMk/>
            <pc:sldMk cId="262582734" sldId="316"/>
            <ac:picMk id="5" creationId="{ED896875-C4C4-4A5B-9BAD-D9FCB7F74809}"/>
          </ac:picMkLst>
        </pc:picChg>
      </pc:sldChg>
      <pc:sldChg chg="del">
        <pc:chgData name="Danka Thalmeinerova" userId="3671675b21f6b052" providerId="LiveId" clId="{9829902E-6567-4615-BFAB-5B9D347C3380}" dt="2021-09-15T12:20:11.483" v="343" actId="47"/>
        <pc:sldMkLst>
          <pc:docMk/>
          <pc:sldMk cId="162429258" sldId="320"/>
        </pc:sldMkLst>
      </pc:sldChg>
      <pc:sldChg chg="del">
        <pc:chgData name="Danka Thalmeinerova" userId="3671675b21f6b052" providerId="LiveId" clId="{9829902E-6567-4615-BFAB-5B9D347C3380}" dt="2021-09-15T12:20:12.961" v="345" actId="47"/>
        <pc:sldMkLst>
          <pc:docMk/>
          <pc:sldMk cId="1202580534" sldId="327"/>
        </pc:sldMkLst>
      </pc:sldChg>
      <pc:sldChg chg="del">
        <pc:chgData name="Danka Thalmeinerova" userId="3671675b21f6b052" providerId="LiveId" clId="{9829902E-6567-4615-BFAB-5B9D347C3380}" dt="2021-09-15T12:20:13.784" v="346" actId="47"/>
        <pc:sldMkLst>
          <pc:docMk/>
          <pc:sldMk cId="1798125443" sldId="328"/>
        </pc:sldMkLst>
      </pc:sldChg>
      <pc:sldChg chg="del">
        <pc:chgData name="Danka Thalmeinerova" userId="3671675b21f6b052" providerId="LiveId" clId="{9829902E-6567-4615-BFAB-5B9D347C3380}" dt="2021-09-15T12:20:14.836" v="347" actId="47"/>
        <pc:sldMkLst>
          <pc:docMk/>
          <pc:sldMk cId="2370275369" sldId="329"/>
        </pc:sldMkLst>
      </pc:sldChg>
      <pc:sldChg chg="del">
        <pc:chgData name="Danka Thalmeinerova" userId="3671675b21f6b052" providerId="LiveId" clId="{9829902E-6567-4615-BFAB-5B9D347C3380}" dt="2021-09-15T12:20:12.208" v="344" actId="47"/>
        <pc:sldMkLst>
          <pc:docMk/>
          <pc:sldMk cId="2145961412" sldId="330"/>
        </pc:sldMkLst>
      </pc:sldChg>
      <pc:sldChg chg="addSp delSp modSp add mod">
        <pc:chgData name="Danka Thalmeinerova" userId="3671675b21f6b052" providerId="LiveId" clId="{9829902E-6567-4615-BFAB-5B9D347C3380}" dt="2021-09-20T09:46:38.029" v="3459" actId="1037"/>
        <pc:sldMkLst>
          <pc:docMk/>
          <pc:sldMk cId="4191451061" sldId="354"/>
        </pc:sldMkLst>
        <pc:spChg chg="mod">
          <ac:chgData name="Danka Thalmeinerova" userId="3671675b21f6b052" providerId="LiveId" clId="{9829902E-6567-4615-BFAB-5B9D347C3380}" dt="2021-09-15T12:31:29.109" v="1987" actId="20577"/>
          <ac:spMkLst>
            <pc:docMk/>
            <pc:sldMk cId="4191451061" sldId="354"/>
            <ac:spMk id="3" creationId="{206A20F1-15CC-4B22-A427-EE15C6818747}"/>
          </ac:spMkLst>
        </pc:spChg>
        <pc:spChg chg="add del mod">
          <ac:chgData name="Danka Thalmeinerova" userId="3671675b21f6b052" providerId="LiveId" clId="{9829902E-6567-4615-BFAB-5B9D347C3380}" dt="2021-09-20T09:46:29.586" v="3411" actId="478"/>
          <ac:spMkLst>
            <pc:docMk/>
            <pc:sldMk cId="4191451061" sldId="354"/>
            <ac:spMk id="11" creationId="{8AED82C7-2130-4E51-AB84-1F7E15FF36F1}"/>
          </ac:spMkLst>
        </pc:spChg>
        <pc:spChg chg="add del mod">
          <ac:chgData name="Danka Thalmeinerova" userId="3671675b21f6b052" providerId="LiveId" clId="{9829902E-6567-4615-BFAB-5B9D347C3380}" dt="2021-09-20T09:46:29.586" v="3411" actId="478"/>
          <ac:spMkLst>
            <pc:docMk/>
            <pc:sldMk cId="4191451061" sldId="354"/>
            <ac:spMk id="12" creationId="{3C8A446B-8BB9-42A2-B170-E8223B455188}"/>
          </ac:spMkLst>
        </pc:spChg>
        <pc:spChg chg="mod">
          <ac:chgData name="Danka Thalmeinerova" userId="3671675b21f6b052" providerId="LiveId" clId="{9829902E-6567-4615-BFAB-5B9D347C3380}" dt="2021-09-20T09:46:38.029" v="3459" actId="1037"/>
          <ac:spMkLst>
            <pc:docMk/>
            <pc:sldMk cId="4191451061" sldId="354"/>
            <ac:spMk id="46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20T09:46:38.029" v="3459" actId="1037"/>
          <ac:spMkLst>
            <pc:docMk/>
            <pc:sldMk cId="4191451061" sldId="354"/>
            <ac:spMk id="48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20T09:45:55.819" v="3354" actId="1038"/>
          <ac:spMkLst>
            <pc:docMk/>
            <pc:sldMk cId="4191451061" sldId="354"/>
            <ac:spMk id="49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20T09:45:51.944" v="3336" actId="1036"/>
          <ac:spMkLst>
            <pc:docMk/>
            <pc:sldMk cId="4191451061" sldId="354"/>
            <ac:spMk id="51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20T09:46:04.985" v="3380" actId="1035"/>
          <ac:spMkLst>
            <pc:docMk/>
            <pc:sldMk cId="4191451061" sldId="354"/>
            <ac:spMk id="60" creationId="{00000000-0000-0000-0000-000000000000}"/>
          </ac:spMkLst>
        </pc:spChg>
        <pc:graphicFrameChg chg="mod">
          <ac:chgData name="Danka Thalmeinerova" userId="3671675b21f6b052" providerId="LiveId" clId="{9829902E-6567-4615-BFAB-5B9D347C3380}" dt="2021-09-20T09:46:00.019" v="3367"/>
          <ac:graphicFrameMkLst>
            <pc:docMk/>
            <pc:sldMk cId="4191451061" sldId="354"/>
            <ac:graphicFrameMk id="41" creationId="{00000000-0000-0000-0000-000000000000}"/>
          </ac:graphicFrameMkLst>
        </pc:graphicFrameChg>
      </pc:sldChg>
      <pc:sldChg chg="modSp add mod">
        <pc:chgData name="Danka Thalmeinerova" userId="3671675b21f6b052" providerId="LiveId" clId="{9829902E-6567-4615-BFAB-5B9D347C3380}" dt="2021-09-15T12:25:18.816" v="1249" actId="1038"/>
        <pc:sldMkLst>
          <pc:docMk/>
          <pc:sldMk cId="2505739159" sldId="407"/>
        </pc:sldMkLst>
        <pc:spChg chg="mod">
          <ac:chgData name="Danka Thalmeinerova" userId="3671675b21f6b052" providerId="LiveId" clId="{9829902E-6567-4615-BFAB-5B9D347C3380}" dt="2021-09-15T12:20:50.652" v="373" actId="20577"/>
          <ac:spMkLst>
            <pc:docMk/>
            <pc:sldMk cId="2505739159" sldId="407"/>
            <ac:spMk id="6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2:04.476" v="608" actId="20577"/>
          <ac:spMkLst>
            <pc:docMk/>
            <pc:sldMk cId="2505739159" sldId="407"/>
            <ac:spMk id="7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1:49.116" v="555" actId="20577"/>
          <ac:spMkLst>
            <pc:docMk/>
            <pc:sldMk cId="2505739159" sldId="407"/>
            <ac:spMk id="8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1:20.556" v="450" actId="20577"/>
          <ac:spMkLst>
            <pc:docMk/>
            <pc:sldMk cId="2505739159" sldId="407"/>
            <ac:spMk id="9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1:06.939" v="412" actId="20577"/>
          <ac:spMkLst>
            <pc:docMk/>
            <pc:sldMk cId="2505739159" sldId="407"/>
            <ac:spMk id="10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1:34.580" v="490" actId="20577"/>
          <ac:spMkLst>
            <pc:docMk/>
            <pc:sldMk cId="2505739159" sldId="407"/>
            <ac:spMk id="11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2:51.022" v="735" actId="20577"/>
          <ac:spMkLst>
            <pc:docMk/>
            <pc:sldMk cId="2505739159" sldId="407"/>
            <ac:spMk id="12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2:43.412" v="726" actId="20577"/>
          <ac:spMkLst>
            <pc:docMk/>
            <pc:sldMk cId="2505739159" sldId="407"/>
            <ac:spMk id="16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2:17.563" v="623" actId="20577"/>
          <ac:spMkLst>
            <pc:docMk/>
            <pc:sldMk cId="2505739159" sldId="407"/>
            <ac:spMk id="20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2:25.872" v="641" actId="20577"/>
          <ac:spMkLst>
            <pc:docMk/>
            <pc:sldMk cId="2505739159" sldId="407"/>
            <ac:spMk id="21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3:07.296" v="792" actId="20577"/>
          <ac:spMkLst>
            <pc:docMk/>
            <pc:sldMk cId="2505739159" sldId="407"/>
            <ac:spMk id="24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3:34.126" v="887" actId="20577"/>
          <ac:spMkLst>
            <pc:docMk/>
            <pc:sldMk cId="2505739159" sldId="407"/>
            <ac:spMk id="25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3:58.768" v="977" actId="20577"/>
          <ac:spMkLst>
            <pc:docMk/>
            <pc:sldMk cId="2505739159" sldId="407"/>
            <ac:spMk id="26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4:34.434" v="1082" actId="20577"/>
          <ac:spMkLst>
            <pc:docMk/>
            <pc:sldMk cId="2505739159" sldId="407"/>
            <ac:spMk id="27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4:09.808" v="1002" actId="20577"/>
          <ac:spMkLst>
            <pc:docMk/>
            <pc:sldMk cId="2505739159" sldId="407"/>
            <ac:spMk id="28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4:53.361" v="1139" actId="20577"/>
          <ac:spMkLst>
            <pc:docMk/>
            <pc:sldMk cId="2505739159" sldId="407"/>
            <ac:spMk id="29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3:19.297" v="838" actId="20577"/>
          <ac:spMkLst>
            <pc:docMk/>
            <pc:sldMk cId="2505739159" sldId="407"/>
            <ac:spMk id="30" creationId="{00000000-0000-0000-0000-000000000000}"/>
          </ac:spMkLst>
        </pc:spChg>
        <pc:spChg chg="mod">
          <ac:chgData name="Danka Thalmeinerova" userId="3671675b21f6b052" providerId="LiveId" clId="{9829902E-6567-4615-BFAB-5B9D347C3380}" dt="2021-09-15T12:25:13.478" v="1233" actId="20577"/>
          <ac:spMkLst>
            <pc:docMk/>
            <pc:sldMk cId="2505739159" sldId="407"/>
            <ac:spMk id="31" creationId="{00000000-0000-0000-0000-000000000000}"/>
          </ac:spMkLst>
        </pc:spChg>
        <pc:picChg chg="mod">
          <ac:chgData name="Danka Thalmeinerova" userId="3671675b21f6b052" providerId="LiveId" clId="{9829902E-6567-4615-BFAB-5B9D347C3380}" dt="2021-09-15T12:25:18.816" v="1249" actId="1038"/>
          <ac:picMkLst>
            <pc:docMk/>
            <pc:sldMk cId="2505739159" sldId="407"/>
            <ac:picMk id="5" creationId="{87A5F482-A67F-4C6A-B60A-FDC0F663777B}"/>
          </ac:picMkLst>
        </pc:picChg>
      </pc:sldChg>
      <pc:sldChg chg="addSp modSp new mod ord">
        <pc:chgData name="Danka Thalmeinerova" userId="3671675b21f6b052" providerId="LiveId" clId="{9829902E-6567-4615-BFAB-5B9D347C3380}" dt="2021-09-15T12:40:16.495" v="2576"/>
        <pc:sldMkLst>
          <pc:docMk/>
          <pc:sldMk cId="3798917169" sldId="408"/>
        </pc:sldMkLst>
        <pc:picChg chg="add mod">
          <ac:chgData name="Danka Thalmeinerova" userId="3671675b21f6b052" providerId="LiveId" clId="{9829902E-6567-4615-BFAB-5B9D347C3380}" dt="2021-09-15T12:30:24.889" v="1879" actId="1037"/>
          <ac:picMkLst>
            <pc:docMk/>
            <pc:sldMk cId="3798917169" sldId="408"/>
            <ac:picMk id="3" creationId="{62A81E31-EC57-4E08-9B9E-0C0FC3FE4024}"/>
          </ac:picMkLst>
        </pc:picChg>
        <pc:picChg chg="add mod">
          <ac:chgData name="Danka Thalmeinerova" userId="3671675b21f6b052" providerId="LiveId" clId="{9829902E-6567-4615-BFAB-5B9D347C3380}" dt="2021-09-15T12:30:30.781" v="1930" actId="1035"/>
          <ac:picMkLst>
            <pc:docMk/>
            <pc:sldMk cId="3798917169" sldId="408"/>
            <ac:picMk id="4" creationId="{626613E9-0AE6-4401-A308-4A3C4C1D1CDA}"/>
          </ac:picMkLst>
        </pc:picChg>
        <pc:picChg chg="add mod">
          <ac:chgData name="Danka Thalmeinerova" userId="3671675b21f6b052" providerId="LiveId" clId="{9829902E-6567-4615-BFAB-5B9D347C3380}" dt="2021-09-15T12:30:34.703" v="1964" actId="1038"/>
          <ac:picMkLst>
            <pc:docMk/>
            <pc:sldMk cId="3798917169" sldId="408"/>
            <ac:picMk id="5" creationId="{22D611C5-3C45-4132-A18F-27C3957378D2}"/>
          </ac:picMkLst>
        </pc:picChg>
        <pc:picChg chg="add mod">
          <ac:chgData name="Danka Thalmeinerova" userId="3671675b21f6b052" providerId="LiveId" clId="{9829902E-6567-4615-BFAB-5B9D347C3380}" dt="2021-09-15T12:30:38.859" v="1979" actId="1035"/>
          <ac:picMkLst>
            <pc:docMk/>
            <pc:sldMk cId="3798917169" sldId="408"/>
            <ac:picMk id="6" creationId="{810C538B-F289-458A-A411-1E461D62AF4E}"/>
          </ac:picMkLst>
        </pc:picChg>
        <pc:picChg chg="add mod">
          <ac:chgData name="Danka Thalmeinerova" userId="3671675b21f6b052" providerId="LiveId" clId="{9829902E-6567-4615-BFAB-5B9D347C3380}" dt="2021-09-15T12:30:12.976" v="1797" actId="1037"/>
          <ac:picMkLst>
            <pc:docMk/>
            <pc:sldMk cId="3798917169" sldId="408"/>
            <ac:picMk id="7" creationId="{26F02F5B-F958-4041-A4D4-B52861B7AEDC}"/>
          </ac:picMkLst>
        </pc:picChg>
        <pc:picChg chg="add mod">
          <ac:chgData name="Danka Thalmeinerova" userId="3671675b21f6b052" providerId="LiveId" clId="{9829902E-6567-4615-BFAB-5B9D347C3380}" dt="2021-09-15T12:30:12.976" v="1797" actId="1037"/>
          <ac:picMkLst>
            <pc:docMk/>
            <pc:sldMk cId="3798917169" sldId="408"/>
            <ac:picMk id="8" creationId="{5612ADFA-DD2B-40F1-A6AA-BB97F40528A4}"/>
          </ac:picMkLst>
        </pc:picChg>
      </pc:sldChg>
      <pc:sldChg chg="new del">
        <pc:chgData name="Danka Thalmeinerova" userId="3671675b21f6b052" providerId="LiveId" clId="{9829902E-6567-4615-BFAB-5B9D347C3380}" dt="2021-09-15T12:31:37.898" v="1989" actId="680"/>
        <pc:sldMkLst>
          <pc:docMk/>
          <pc:sldMk cId="1706915470" sldId="409"/>
        </pc:sldMkLst>
      </pc:sldChg>
      <pc:sldChg chg="addSp delSp modSp new mod modClrScheme chgLayout">
        <pc:chgData name="Danka Thalmeinerova" userId="3671675b21f6b052" providerId="LiveId" clId="{9829902E-6567-4615-BFAB-5B9D347C3380}" dt="2021-09-20T09:35:54.753" v="2943" actId="20577"/>
        <pc:sldMkLst>
          <pc:docMk/>
          <pc:sldMk cId="2431712477" sldId="409"/>
        </pc:sldMkLst>
        <pc:spChg chg="mod">
          <ac:chgData name="Danka Thalmeinerova" userId="3671675b21f6b052" providerId="LiveId" clId="{9829902E-6567-4615-BFAB-5B9D347C3380}" dt="2021-09-15T12:39:55.463" v="2574" actId="14100"/>
          <ac:spMkLst>
            <pc:docMk/>
            <pc:sldMk cId="2431712477" sldId="409"/>
            <ac:spMk id="2" creationId="{3E65BCBF-7141-41B6-B499-6D8341E273FB}"/>
          </ac:spMkLst>
        </pc:spChg>
        <pc:spChg chg="mod">
          <ac:chgData name="Danka Thalmeinerova" userId="3671675b21f6b052" providerId="LiveId" clId="{9829902E-6567-4615-BFAB-5B9D347C3380}" dt="2021-09-20T09:35:54.753" v="2943" actId="20577"/>
          <ac:spMkLst>
            <pc:docMk/>
            <pc:sldMk cId="2431712477" sldId="409"/>
            <ac:spMk id="3" creationId="{70C4AC2E-DB94-42E1-A3EC-C9DB897CC06C}"/>
          </ac:spMkLst>
        </pc:spChg>
        <pc:spChg chg="mod ord">
          <ac:chgData name="Danka Thalmeinerova" userId="3671675b21f6b052" providerId="LiveId" clId="{9829902E-6567-4615-BFAB-5B9D347C3380}" dt="2021-09-15T12:39:42.041" v="2571" actId="26606"/>
          <ac:spMkLst>
            <pc:docMk/>
            <pc:sldMk cId="2431712477" sldId="409"/>
            <ac:spMk id="4" creationId="{C8450907-D046-4A57-A0DE-9414F979F27F}"/>
          </ac:spMkLst>
        </pc:spChg>
        <pc:spChg chg="add del mod">
          <ac:chgData name="Danka Thalmeinerova" userId="3671675b21f6b052" providerId="LiveId" clId="{9829902E-6567-4615-BFAB-5B9D347C3380}" dt="2021-09-15T12:39:42.041" v="2571" actId="26606"/>
          <ac:spMkLst>
            <pc:docMk/>
            <pc:sldMk cId="2431712477" sldId="409"/>
            <ac:spMk id="10" creationId="{FA00DA66-7DA0-4429-A439-354589E8522F}"/>
          </ac:spMkLst>
        </pc:spChg>
        <pc:spChg chg="add del mod">
          <ac:chgData name="Danka Thalmeinerova" userId="3671675b21f6b052" providerId="LiveId" clId="{9829902E-6567-4615-BFAB-5B9D347C3380}" dt="2021-09-15T12:39:42.041" v="2571" actId="26606"/>
          <ac:spMkLst>
            <pc:docMk/>
            <pc:sldMk cId="2431712477" sldId="409"/>
            <ac:spMk id="12" creationId="{EA2DBA30-96B6-4257-8F44-29CACF44CB2B}"/>
          </ac:spMkLst>
        </pc:spChg>
        <pc:picChg chg="add mod ord">
          <ac:chgData name="Danka Thalmeinerova" userId="3671675b21f6b052" providerId="LiveId" clId="{9829902E-6567-4615-BFAB-5B9D347C3380}" dt="2021-09-15T12:39:49.575" v="2573" actId="1076"/>
          <ac:picMkLst>
            <pc:docMk/>
            <pc:sldMk cId="2431712477" sldId="409"/>
            <ac:picMk id="5" creationId="{0535473F-0351-43AF-B524-F87FF5726F16}"/>
          </ac:picMkLst>
        </pc:picChg>
      </pc:sldChg>
      <pc:sldChg chg="addSp delSp modSp add mod modClrScheme chgLayout">
        <pc:chgData name="Danka Thalmeinerova" userId="3671675b21f6b052" providerId="LiveId" clId="{9829902E-6567-4615-BFAB-5B9D347C3380}" dt="2021-09-20T09:45:15.403" v="3256" actId="20577"/>
        <pc:sldMkLst>
          <pc:docMk/>
          <pc:sldMk cId="3484564149" sldId="410"/>
        </pc:sldMkLst>
        <pc:spChg chg="mod">
          <ac:chgData name="Danka Thalmeinerova" userId="3671675b21f6b052" providerId="LiveId" clId="{9829902E-6567-4615-BFAB-5B9D347C3380}" dt="2021-09-20T09:45:15.403" v="3256" actId="20577"/>
          <ac:spMkLst>
            <pc:docMk/>
            <pc:sldMk cId="3484564149" sldId="410"/>
            <ac:spMk id="2" creationId="{81E36BEE-1C6A-4628-8DA9-56E9FD18A151}"/>
          </ac:spMkLst>
        </pc:spChg>
        <pc:spChg chg="mod">
          <ac:chgData name="Danka Thalmeinerova" userId="3671675b21f6b052" providerId="LiveId" clId="{9829902E-6567-4615-BFAB-5B9D347C3380}" dt="2021-09-20T09:44:06.223" v="3216" actId="20577"/>
          <ac:spMkLst>
            <pc:docMk/>
            <pc:sldMk cId="3484564149" sldId="410"/>
            <ac:spMk id="6" creationId="{9504C94B-4F7C-4A11-8097-E5A8D99BDCFB}"/>
          </ac:spMkLst>
        </pc:spChg>
        <pc:spChg chg="mod ord">
          <ac:chgData name="Danka Thalmeinerova" userId="3671675b21f6b052" providerId="LiveId" clId="{9829902E-6567-4615-BFAB-5B9D347C3380}" dt="2021-09-20T09:38:00.936" v="2978" actId="26606"/>
          <ac:spMkLst>
            <pc:docMk/>
            <pc:sldMk cId="3484564149" sldId="410"/>
            <ac:spMk id="7" creationId="{00000000-0000-0000-0000-000000000000}"/>
          </ac:spMkLst>
        </pc:spChg>
        <pc:picChg chg="del">
          <ac:chgData name="Danka Thalmeinerova" userId="3671675b21f6b052" providerId="LiveId" clId="{9829902E-6567-4615-BFAB-5B9D347C3380}" dt="2021-09-20T09:36:15.154" v="2963" actId="478"/>
          <ac:picMkLst>
            <pc:docMk/>
            <pc:sldMk cId="3484564149" sldId="410"/>
            <ac:picMk id="8" creationId="{F754B95C-30AD-49A4-AA3D-546863ED2E4A}"/>
          </ac:picMkLst>
        </pc:picChg>
        <pc:picChg chg="add mod">
          <ac:chgData name="Danka Thalmeinerova" userId="3671675b21f6b052" providerId="LiveId" clId="{9829902E-6567-4615-BFAB-5B9D347C3380}" dt="2021-09-20T09:38:00.936" v="2978" actId="26606"/>
          <ac:picMkLst>
            <pc:docMk/>
            <pc:sldMk cId="3484564149" sldId="410"/>
            <ac:picMk id="9" creationId="{9E5A7FC7-46A8-46D5-92F3-D0CC502E932C}"/>
          </ac:picMkLst>
        </pc:picChg>
      </pc:sldChg>
      <pc:sldChg chg="addSp delSp modSp add mod">
        <pc:chgData name="Danka Thalmeinerova" userId="3671675b21f6b052" providerId="LiveId" clId="{9829902E-6567-4615-BFAB-5B9D347C3380}" dt="2021-09-20T09:45:25.676" v="3266" actId="20577"/>
        <pc:sldMkLst>
          <pc:docMk/>
          <pc:sldMk cId="2947619590" sldId="411"/>
        </pc:sldMkLst>
        <pc:spChg chg="mod">
          <ac:chgData name="Danka Thalmeinerova" userId="3671675b21f6b052" providerId="LiveId" clId="{9829902E-6567-4615-BFAB-5B9D347C3380}" dt="2021-09-20T09:45:25.676" v="3266" actId="20577"/>
          <ac:spMkLst>
            <pc:docMk/>
            <pc:sldMk cId="2947619590" sldId="411"/>
            <ac:spMk id="2" creationId="{81E36BEE-1C6A-4628-8DA9-56E9FD18A151}"/>
          </ac:spMkLst>
        </pc:spChg>
        <pc:spChg chg="mod">
          <ac:chgData name="Danka Thalmeinerova" userId="3671675b21f6b052" providerId="LiveId" clId="{9829902E-6567-4615-BFAB-5B9D347C3380}" dt="2021-09-20T09:44:15.412" v="3236" actId="20577"/>
          <ac:spMkLst>
            <pc:docMk/>
            <pc:sldMk cId="2947619590" sldId="411"/>
            <ac:spMk id="6" creationId="{9504C94B-4F7C-4A11-8097-E5A8D99BDCFB}"/>
          </ac:spMkLst>
        </pc:spChg>
        <pc:spChg chg="ord">
          <ac:chgData name="Danka Thalmeinerova" userId="3671675b21f6b052" providerId="LiveId" clId="{9829902E-6567-4615-BFAB-5B9D347C3380}" dt="2021-09-20T09:39:11.617" v="3013" actId="26606"/>
          <ac:spMkLst>
            <pc:docMk/>
            <pc:sldMk cId="2947619590" sldId="411"/>
            <ac:spMk id="7" creationId="{00000000-0000-0000-0000-000000000000}"/>
          </ac:spMkLst>
        </pc:spChg>
        <pc:picChg chg="add mod">
          <ac:chgData name="Danka Thalmeinerova" userId="3671675b21f6b052" providerId="LiveId" clId="{9829902E-6567-4615-BFAB-5B9D347C3380}" dt="2021-09-20T09:39:11.617" v="3013" actId="26606"/>
          <ac:picMkLst>
            <pc:docMk/>
            <pc:sldMk cId="2947619590" sldId="411"/>
            <ac:picMk id="8" creationId="{55D92DE8-01E8-424C-9560-0CE3D6C0B152}"/>
          </ac:picMkLst>
        </pc:picChg>
        <pc:picChg chg="del">
          <ac:chgData name="Danka Thalmeinerova" userId="3671675b21f6b052" providerId="LiveId" clId="{9829902E-6567-4615-BFAB-5B9D347C3380}" dt="2021-09-20T09:38:54.215" v="3011" actId="478"/>
          <ac:picMkLst>
            <pc:docMk/>
            <pc:sldMk cId="2947619590" sldId="411"/>
            <ac:picMk id="9" creationId="{9E5A7FC7-46A8-46D5-92F3-D0CC502E932C}"/>
          </ac:picMkLst>
        </pc:picChg>
      </pc:sldChg>
      <pc:sldChg chg="addSp delSp modSp add mod">
        <pc:chgData name="Danka Thalmeinerova" userId="3671675b21f6b052" providerId="LiveId" clId="{9829902E-6567-4615-BFAB-5B9D347C3380}" dt="2021-09-20T09:44:46.951" v="3251" actId="20577"/>
        <pc:sldMkLst>
          <pc:docMk/>
          <pc:sldMk cId="724826830" sldId="412"/>
        </pc:sldMkLst>
        <pc:spChg chg="mod">
          <ac:chgData name="Danka Thalmeinerova" userId="3671675b21f6b052" providerId="LiveId" clId="{9829902E-6567-4615-BFAB-5B9D347C3380}" dt="2021-09-20T09:41:23.043" v="3069" actId="207"/>
          <ac:spMkLst>
            <pc:docMk/>
            <pc:sldMk cId="724826830" sldId="412"/>
            <ac:spMk id="2" creationId="{81E36BEE-1C6A-4628-8DA9-56E9FD18A151}"/>
          </ac:spMkLst>
        </pc:spChg>
        <pc:spChg chg="mod">
          <ac:chgData name="Danka Thalmeinerova" userId="3671675b21f6b052" providerId="LiveId" clId="{9829902E-6567-4615-BFAB-5B9D347C3380}" dt="2021-09-20T09:44:46.951" v="3251" actId="20577"/>
          <ac:spMkLst>
            <pc:docMk/>
            <pc:sldMk cId="724826830" sldId="412"/>
            <ac:spMk id="6" creationId="{9504C94B-4F7C-4A11-8097-E5A8D99BDCFB}"/>
          </ac:spMkLst>
        </pc:spChg>
        <pc:spChg chg="ord">
          <ac:chgData name="Danka Thalmeinerova" userId="3671675b21f6b052" providerId="LiveId" clId="{9829902E-6567-4615-BFAB-5B9D347C3380}" dt="2021-09-20T09:41:14.344" v="3066" actId="26606"/>
          <ac:spMkLst>
            <pc:docMk/>
            <pc:sldMk cId="724826830" sldId="412"/>
            <ac:spMk id="7" creationId="{00000000-0000-0000-0000-000000000000}"/>
          </ac:spMkLst>
        </pc:spChg>
        <pc:picChg chg="add del mod">
          <ac:chgData name="Danka Thalmeinerova" userId="3671675b21f6b052" providerId="LiveId" clId="{9829902E-6567-4615-BFAB-5B9D347C3380}" dt="2021-09-20T09:41:09.445" v="3064" actId="478"/>
          <ac:picMkLst>
            <pc:docMk/>
            <pc:sldMk cId="724826830" sldId="412"/>
            <ac:picMk id="8" creationId="{475E16E6-A4BC-45AB-BBEC-646F25EBFD34}"/>
          </ac:picMkLst>
        </pc:picChg>
        <pc:picChg chg="del">
          <ac:chgData name="Danka Thalmeinerova" userId="3671675b21f6b052" providerId="LiveId" clId="{9829902E-6567-4615-BFAB-5B9D347C3380}" dt="2021-09-20T09:41:02.736" v="3062" actId="478"/>
          <ac:picMkLst>
            <pc:docMk/>
            <pc:sldMk cId="724826830" sldId="412"/>
            <ac:picMk id="9" creationId="{9E5A7FC7-46A8-46D5-92F3-D0CC502E932C}"/>
          </ac:picMkLst>
        </pc:picChg>
        <pc:picChg chg="add mod">
          <ac:chgData name="Danka Thalmeinerova" userId="3671675b21f6b052" providerId="LiveId" clId="{9829902E-6567-4615-BFAB-5B9D347C3380}" dt="2021-09-20T09:41:14.344" v="3066" actId="26606"/>
          <ac:picMkLst>
            <pc:docMk/>
            <pc:sldMk cId="724826830" sldId="412"/>
            <ac:picMk id="10" creationId="{E4E822D4-CC54-4358-BF77-7D4298321C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23FA6DCD-18AB-4437-A60C-D0E2F4D4C5A2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65704282-CD4B-42D9-965C-EEE73A75CF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78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E7AE60D9-8B7F-44D8-B309-3751FFDE3D61}" type="datetimeFigureOut">
              <a:rPr lang="sk-SK" smtClean="0"/>
              <a:t>25. 4. 2022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6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B817AEEF-7305-417B-97F5-6E5EA5BAD0A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03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7AEEF-7305-417B-97F5-6E5EA5BAD0A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00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9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3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4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5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5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55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94200" y="342901"/>
            <a:ext cx="7429500" cy="609600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83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8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3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4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4863" y="6452394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776000" y="6452394"/>
            <a:ext cx="86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4863" y="198108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AFC1-40C0-429F-A8B9-3CEF2DB091B5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Rovná spojnica 6"/>
          <p:cNvCxnSpPr/>
          <p:nvPr userDrawn="1"/>
        </p:nvCxnSpPr>
        <p:spPr>
          <a:xfrm>
            <a:off x="822963" y="-1"/>
            <a:ext cx="0" cy="252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 userDrawn="1"/>
        </p:nvCxnSpPr>
        <p:spPr>
          <a:xfrm>
            <a:off x="822963" y="251999"/>
            <a:ext cx="0" cy="252000"/>
          </a:xfrm>
          <a:prstGeom prst="line">
            <a:avLst/>
          </a:prstGeom>
          <a:ln w="28575">
            <a:solidFill>
              <a:srgbClr val="1C37A8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 userDrawn="1"/>
        </p:nvCxnSpPr>
        <p:spPr>
          <a:xfrm>
            <a:off x="822963" y="503999"/>
            <a:ext cx="0" cy="25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45" y="6340902"/>
            <a:ext cx="1579312" cy="370269"/>
          </a:xfrm>
          <a:prstGeom prst="rect">
            <a:avLst/>
          </a:prstGeom>
        </p:spPr>
      </p:pic>
      <p:cxnSp>
        <p:nvCxnSpPr>
          <p:cNvPr id="11" name="Rovná spojnica 10"/>
          <p:cNvCxnSpPr/>
          <p:nvPr userDrawn="1"/>
        </p:nvCxnSpPr>
        <p:spPr>
          <a:xfrm>
            <a:off x="0" y="6454777"/>
            <a:ext cx="10404000" cy="0"/>
          </a:xfrm>
          <a:prstGeom prst="line">
            <a:avLst/>
          </a:prstGeom>
          <a:ln w="12700"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6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0526" y="0"/>
            <a:ext cx="8181474" cy="6858000"/>
          </a:xfrm>
        </p:spPr>
        <p:txBody>
          <a:bodyPr>
            <a:normAutofit/>
          </a:bodyPr>
          <a:lstStyle/>
          <a:p>
            <a:pPr algn="ctr" defTabSz="1793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GB" sz="4900" b="1" dirty="0"/>
              <a:t/>
            </a:r>
            <a:br>
              <a:rPr lang="en-GB" sz="4900" b="1" dirty="0"/>
            </a:br>
            <a:r>
              <a:rPr lang="en-GB" sz="4900" b="1" dirty="0"/>
              <a:t/>
            </a:r>
            <a:br>
              <a:rPr lang="en-GB" sz="4900" b="1" dirty="0"/>
            </a:br>
            <a:r>
              <a:rPr lang="sk-SK" sz="53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Koncepcia vodnej politiky</a:t>
            </a:r>
            <a:r>
              <a:rPr lang="sk-SK" sz="66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k-SK" sz="6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k-SK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do roku </a:t>
            </a:r>
            <a:r>
              <a:rPr lang="sk-SK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2030 </a:t>
            </a:r>
            <a:r>
              <a:rPr lang="sk-SK" sz="3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 výhľadom do roku </a:t>
            </a:r>
            <a:r>
              <a:rPr lang="sk-SK" sz="36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2050</a:t>
            </a: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GB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GB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n-GB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2000" b="1" u="sng" dirty="0"/>
              <a:t>                                            </a:t>
            </a:r>
            <a:br>
              <a:rPr lang="en-GB" sz="2000" b="1" u="sng" dirty="0"/>
            </a:br>
            <a:r>
              <a:rPr lang="en-GB" sz="2000" b="1" dirty="0"/>
              <a:t>																	</a:t>
            </a:r>
            <a:r>
              <a:rPr lang="sk-SK" sz="2000" b="1" dirty="0"/>
              <a:t>Roman Havlíček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																			</a:t>
            </a:r>
            <a:r>
              <a:rPr lang="sk-SK" sz="2000" b="1" dirty="0" smtClean="0"/>
              <a:t>generálny riaditeľ sekcie vôd MŽP SR</a:t>
            </a:r>
            <a:r>
              <a:rPr lang="en-GB" sz="2000" b="1" dirty="0">
                <a:solidFill>
                  <a:srgbClr val="1C37A8"/>
                </a:solidFill>
              </a:rPr>
              <a:t/>
            </a:r>
            <a:br>
              <a:rPr lang="en-GB" sz="2000" b="1" dirty="0">
                <a:solidFill>
                  <a:srgbClr val="1C37A8"/>
                </a:solidFill>
              </a:rPr>
            </a:br>
            <a:r>
              <a:rPr lang="en-GB" sz="2000" b="1" dirty="0">
                <a:solidFill>
                  <a:srgbClr val="1C37A8"/>
                </a:solidFill>
              </a:rPr>
              <a:t/>
            </a:r>
            <a:br>
              <a:rPr lang="en-GB" sz="2000" b="1" dirty="0">
                <a:solidFill>
                  <a:srgbClr val="1C37A8"/>
                </a:solidFill>
              </a:rPr>
            </a:br>
            <a:endParaRPr lang="en-GB" sz="2000" b="1" dirty="0"/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Obrázo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41" y="3119121"/>
            <a:ext cx="3332041" cy="85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10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646544" y="2536448"/>
            <a:ext cx="9587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Voda v sídlach – mestá a obce múdro hospodáriace s vodou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Rozumne spravované mestá a obce, v ktorých je voda integrálnou súčasťou sídiel, 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v prospech obyvateľov aj životného prostredia.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3CDBB0A-A35A-49DE-B14E-02C9EBDB6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96386" y="828288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330036" y="4085676"/>
            <a:ext cx="9688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Nový prístup k hospodáreniu so zrážkovou vodou v urbanizovanom území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Urbanizovaná </a:t>
            </a:r>
            <a:r>
              <a:rPr lang="sk-SK" dirty="0"/>
              <a:t>krajina ako špongia (</a:t>
            </a:r>
            <a:r>
              <a:rPr lang="sk-SK" dirty="0" err="1"/>
              <a:t>Sponge</a:t>
            </a:r>
            <a:r>
              <a:rPr lang="sk-SK" dirty="0"/>
              <a:t> city / </a:t>
            </a:r>
            <a:r>
              <a:rPr lang="sk-SK" dirty="0" err="1"/>
              <a:t>Ville</a:t>
            </a:r>
            <a:r>
              <a:rPr lang="sk-SK" dirty="0"/>
              <a:t> </a:t>
            </a:r>
            <a:r>
              <a:rPr lang="sk-SK" dirty="0" err="1"/>
              <a:t>perméable</a:t>
            </a:r>
            <a:r>
              <a:rPr lang="sk-SK" dirty="0"/>
              <a:t> / </a:t>
            </a:r>
            <a:r>
              <a:rPr lang="sk-SK" dirty="0" err="1"/>
              <a:t>Stadtschwamm</a:t>
            </a:r>
            <a:r>
              <a:rPr lang="sk-S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Ochrana </a:t>
            </a:r>
            <a:r>
              <a:rPr lang="sk-SK" dirty="0"/>
              <a:t>majetku, zdravia a životov ľudí pred povodňami v aglomeráciách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9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11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1431636" y="1394148"/>
            <a:ext cx="9291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Udržateľné využívanie vôd</a:t>
            </a:r>
          </a:p>
          <a:p>
            <a:pPr>
              <a:defRPr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Spoločnosť prispôsobuje svoje nároky a odbery vôd reálnym možnostiam a potenciálu územia, so zohľadnením očakávaných dopadov zmeny klímy.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9A6CB2F-FD41-417D-BAF0-790AAF9C8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79855" y="309230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91127" y="2839137"/>
            <a:ext cx="1064952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Udržateľné a efektívne využívanie podzemných a povrchových vôd </a:t>
            </a:r>
            <a:r>
              <a:rPr lang="sk-SK" dirty="0" smtClean="0"/>
              <a:t>bez </a:t>
            </a:r>
            <a:r>
              <a:rPr lang="sk-SK" dirty="0"/>
              <a:t>ohrozenia ich množstva a kvality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Funkčný </a:t>
            </a:r>
            <a:r>
              <a:rPr lang="sk-SK" dirty="0"/>
              <a:t>krízový manažment pre obdobie sucha a nedostatku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Využívanie </a:t>
            </a:r>
            <a:r>
              <a:rPr lang="sk-SK" dirty="0"/>
              <a:t>hydroenergetického potenciálu vodných tokov s minimálnym negatívnym dopadom na ekologický stav vodných útvarov a na vode závislých </a:t>
            </a:r>
            <a:r>
              <a:rPr lang="sk-SK" dirty="0" smtClean="0"/>
              <a:t>biotopov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Priaznivé podmienky pre plavbu bez poškodzovania vodných útvarov, </a:t>
            </a:r>
            <a:r>
              <a:rPr lang="sk-SK"/>
              <a:t>vodných </a:t>
            </a:r>
            <a:r>
              <a:rPr lang="sk-SK" smtClean="0"/>
              <a:t>a </a:t>
            </a:r>
            <a:r>
              <a:rPr lang="sk-SK" dirty="0"/>
              <a:t>na vode závislých ekosystémov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Dostatok vody pre závlahy a poľnohospodárstvo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Priaznivé </a:t>
            </a:r>
            <a:r>
              <a:rPr lang="sk-SK" dirty="0"/>
              <a:t>podmienky pre rozvoj </a:t>
            </a:r>
            <a:r>
              <a:rPr lang="sk-SK" dirty="0" smtClean="0"/>
              <a:t>rybárstva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Využívanie geotermálnych </a:t>
            </a:r>
            <a:r>
              <a:rPr lang="sk-SK" dirty="0" smtClean="0"/>
              <a:t>vôd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0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12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683490" y="1578875"/>
            <a:ext cx="8608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Voda pre všetkých obyvateľov</a:t>
            </a:r>
          </a:p>
          <a:p>
            <a:pPr>
              <a:defRPr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dostupná a zdravotne bezpečná pitná voda pre všetkých obyvateľov a domácnosti, vrátane sociálne vylúčených, chudobných ľudí a marginalizovaných skupín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CABA83B-397B-473D-B1E3-295CB833C3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13987" y="362868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868219" y="3485126"/>
            <a:ext cx="9864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Zabezpečenie dodávky zdravotne bezpečnej pitnej vody pre všetkých obyvateľov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Zvýšenie </a:t>
            </a:r>
            <a:r>
              <a:rPr lang="sk-SK" dirty="0"/>
              <a:t>pripojenia obyvateľov na systémy čistenia komunálnych odpadových vôd a zvýšenie podielu čistených komunálnych odpadových vôd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84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13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784863" y="895335"/>
            <a:ext cx="8359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Živé rieky</a:t>
            </a:r>
          </a:p>
          <a:p>
            <a:pPr>
              <a:defRPr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Rieky a riečna krajina sú schopné poskytovať širokú škálu ekosystémových služieb pre spoločnosť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8DBA6A2-538B-4C2F-B506-D3792C371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67126" y="220409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200727" y="2828836"/>
            <a:ext cx="10215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Systematická obnova vodných tokov vrátane pririečnych mokradí, odstraňovanie </a:t>
            </a:r>
            <a:r>
              <a:rPr lang="sk-SK" dirty="0" smtClean="0"/>
              <a:t>a</a:t>
            </a:r>
            <a:r>
              <a:rPr lang="sk-SK" dirty="0"/>
              <a:t> zmierňovanie nepriaznivých dopadov využívania vôd na vodné </a:t>
            </a:r>
            <a:r>
              <a:rPr lang="sk-SK" dirty="0" smtClean="0"/>
              <a:t>toky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Rozšírenie a obnova priestoru pre vodné toky a mokrade všade tam, kde to podmienky </a:t>
            </a:r>
            <a:r>
              <a:rPr lang="sk-SK" dirty="0" smtClean="0"/>
              <a:t>umožňujú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Živé rieky ako významný prvok pre zachovanie a podporu </a:t>
            </a:r>
            <a:r>
              <a:rPr lang="sk-SK" dirty="0" smtClean="0"/>
              <a:t>biodiverzity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Ryby ako súčasť živých riek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80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14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784863" y="1495748"/>
            <a:ext cx="8359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Dunaj – náš a európsky veľtok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Udržateľné, vyvážené a koordinované využívanie Dunaja a jeho okolia bez toho, aby niektorá funkcia či nárok potláčal, či ohrozoval iné funkcie a nároky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9957D36-2298-4916-BF64-952D78A12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02859" y="378108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43345" y="2820341"/>
            <a:ext cx="10566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sk-SK" dirty="0"/>
              <a:t>zlepšiť </a:t>
            </a:r>
            <a:r>
              <a:rPr lang="sk-SK" dirty="0" err="1"/>
              <a:t>hydromorfologické</a:t>
            </a:r>
            <a:r>
              <a:rPr lang="sk-SK" dirty="0"/>
              <a:t> parametre </a:t>
            </a:r>
            <a:r>
              <a:rPr lang="sk-SK" dirty="0" smtClean="0"/>
              <a:t>Dunaja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sk-SK" dirty="0" smtClean="0"/>
              <a:t>realizovať </a:t>
            </a:r>
            <a:r>
              <a:rPr lang="sk-SK" dirty="0"/>
              <a:t>komplexný manažment sedimentov na vodnom diele Gabčíkovo</a:t>
            </a:r>
          </a:p>
          <a:p>
            <a:pPr marL="284400" lvl="0" indent="-284400">
              <a:buFont typeface="Arial" panose="020B0604020202020204" pitchFamily="34" charset="0"/>
              <a:buChar char="•"/>
            </a:pPr>
            <a:r>
              <a:rPr lang="sk-SK" dirty="0"/>
              <a:t>zlepšiť podmienky pre </a:t>
            </a:r>
            <a:r>
              <a:rPr lang="sk-SK" dirty="0" smtClean="0"/>
              <a:t>plavbu v súlade s</a:t>
            </a:r>
            <a:r>
              <a:rPr lang="sk-SK" dirty="0"/>
              <a:t> požiadavkami na ochranu vôd v zmysle ekologických cieľov </a:t>
            </a:r>
            <a:r>
              <a:rPr lang="sk-SK" dirty="0" smtClean="0"/>
              <a:t>RSV; zlepšenie </a:t>
            </a:r>
            <a:r>
              <a:rPr lang="sk-SK" dirty="0"/>
              <a:t>podmienok pre športovú a rekreačnú plavbu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obnoviť systém protipovodňovej ochrany a adaptovať ho na </a:t>
            </a:r>
            <a:r>
              <a:rPr lang="sk-SK" dirty="0" smtClean="0"/>
              <a:t>zmenu</a:t>
            </a:r>
            <a:endParaRPr lang="sk-S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15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1173018" y="941471"/>
            <a:ext cx="79709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Rozumieť vode</a:t>
            </a:r>
          </a:p>
          <a:p>
            <a:pPr>
              <a:defRPr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Veda a výskum, vzdelávanie a osveta o vode, budúce generácie</a:t>
            </a:r>
          </a:p>
        </p:txBody>
      </p:sp>
      <p:sp>
        <p:nvSpPr>
          <p:cNvPr id="4" name="Obdĺžnik 3"/>
          <p:cNvSpPr/>
          <p:nvPr/>
        </p:nvSpPr>
        <p:spPr>
          <a:xfrm>
            <a:off x="1514764" y="2949783"/>
            <a:ext cx="894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Vysoká úroveň výskumu a inovácií v oblasti ochrany a využívania vôd umožňujúca </a:t>
            </a:r>
            <a:r>
              <a:rPr lang="sk-SK" dirty="0" smtClean="0"/>
              <a:t>aplikovať </a:t>
            </a:r>
            <a:r>
              <a:rPr lang="sk-SK" dirty="0"/>
              <a:t>nové vedecké poznatky do ochrany a manažmentu vôd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Kvalitná </a:t>
            </a:r>
            <a:r>
              <a:rPr lang="sk-SK" dirty="0"/>
              <a:t>environmentálna výchova a vzdelávanie v oblasti ochrany a využívania vôd vo formálnom vzdelávaní na všetkých úrovniach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Viesť </a:t>
            </a:r>
            <a:r>
              <a:rPr lang="sk-SK" dirty="0"/>
              <a:t>k zodpovednej výrobe, spotrebe a ochrane vôd neformálnym vzdelávaním pre všetky skupiny verejnosti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A7D5724-1355-4238-A093-D54E280A8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67593" y="198108"/>
            <a:ext cx="1439545" cy="14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16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988291" y="1764145"/>
            <a:ext cx="81557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Zodpovedné a informované rozhodovanie o vode</a:t>
            </a:r>
          </a:p>
          <a:p>
            <a:pPr>
              <a:defRPr/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Informácie - plánovanie – rozhodovanie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68D841E-3864-485E-A3ED-C1FA64BD9A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98056" y="342226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228435" y="2690336"/>
            <a:ext cx="9827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Rozhodovanie orgánov štátnej správy, samosprávy a ďalších subjektov vychádza </a:t>
            </a:r>
            <a:r>
              <a:rPr lang="sk-SK" dirty="0" smtClean="0"/>
              <a:t>z </a:t>
            </a:r>
            <a:r>
              <a:rPr lang="sk-SK" dirty="0"/>
              <a:t>aktuálnych údajov, ktoré sú dostupné na jednom mieste a v užívateľsky </a:t>
            </a:r>
            <a:r>
              <a:rPr lang="sk-SK" dirty="0" err="1"/>
              <a:t>inkluzívnom</a:t>
            </a:r>
            <a:r>
              <a:rPr lang="sk-SK" dirty="0"/>
              <a:t> </a:t>
            </a:r>
            <a:r>
              <a:rPr lang="sk-SK" dirty="0" smtClean="0"/>
              <a:t>prostredí </a:t>
            </a:r>
            <a:r>
              <a:rPr lang="sk-SK" dirty="0"/>
              <a:t>aj pre zainteresovanú </a:t>
            </a:r>
            <a:r>
              <a:rPr lang="sk-SK" dirty="0" smtClean="0"/>
              <a:t>verejnosť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Zlepšiť rozsah a kvalitu zberu údajov o vode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Efektívne a prehľadné riadenie v rámci vodného hospodárstva s jasne rozdelenými kompetenciami (štátna správa, samospráva, iné subjekty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616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17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646545" y="1803493"/>
            <a:ext cx="84974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Voda ako strategická investícia – efektívne </a:t>
            </a: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</a:rPr>
              <a:t>financovanie</a:t>
            </a:r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Máme </a:t>
            </a: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na to a budeme mať v budúcnosti?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122CC04-51A0-448C-97F6-A3F7F9DA6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76565" y="324938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886691" y="3105835"/>
            <a:ext cx="99290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Obozretné hospodárenie s verejnými financiami a pod drobnohľadom </a:t>
            </a:r>
            <a:r>
              <a:rPr lang="sk-SK" dirty="0" smtClean="0"/>
              <a:t>verejnosti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Ceny vody odrážajú náklady na výrobu a dodávku vody a jej bezpečné zneškodňovanie, vrátane nákladov na obnovu a udržiavanie infraštruktúry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Financovanie protipovodňovej ochrany smerovať na predchádzanie povodňových škôd najmä v oblastiach identifikovaných ako významne rizikové s cieľom zníženia financií potrebných na odstraňovanie povodňových škôd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Financovanie revitalizačných opatrení ako súčasť všetkých veľkých infraštruktúrnych projektov vrátane zohľadňovania ekosystémových </a:t>
            </a:r>
            <a:r>
              <a:rPr lang="sk-SK" dirty="0" smtClean="0"/>
              <a:t>služieb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Financovanie adaptačných opatrení ako súčasť zvyšovania odolnosti vodohospodárskeho sektoru</a:t>
            </a:r>
          </a:p>
          <a:p>
            <a:endParaRPr lang="sk-SK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7687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482AC-90DF-4917-9AB4-56832D9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DAFC1-40C0-429F-A8B9-3CEF2DB091B5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D98C7-6348-4EB3-A387-40B368AF3783}"/>
              </a:ext>
            </a:extLst>
          </p:cNvPr>
          <p:cNvSpPr txBox="1"/>
          <p:nvPr/>
        </p:nvSpPr>
        <p:spPr>
          <a:xfrm>
            <a:off x="1016472" y="324938"/>
            <a:ext cx="9779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2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Vykonávanie koncepcie</a:t>
            </a:r>
            <a:endParaRPr lang="sk-SK" sz="2000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3200" b="1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FCEC9C9-C4C8-41FA-8DD7-26B9893F4DA7}"/>
              </a:ext>
            </a:extLst>
          </p:cNvPr>
          <p:cNvSpPr txBox="1"/>
          <p:nvPr/>
        </p:nvSpPr>
        <p:spPr>
          <a:xfrm>
            <a:off x="351186" y="1341559"/>
            <a:ext cx="111296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pri príprave a realizácii opatrení a financovaní konkrétnych investícií uplatňovaný princíp „</a:t>
            </a:r>
            <a:r>
              <a:rPr lang="sk-SK" sz="2400" i="1" dirty="0"/>
              <a:t>do no </a:t>
            </a:r>
            <a:r>
              <a:rPr lang="sk-SK" sz="2400" i="1" dirty="0" err="1"/>
              <a:t>significant</a:t>
            </a:r>
            <a:r>
              <a:rPr lang="sk-SK" sz="2400" i="1" dirty="0"/>
              <a:t> </a:t>
            </a:r>
            <a:r>
              <a:rPr lang="sk-SK" sz="2400" i="1" dirty="0" err="1"/>
              <a:t>harm</a:t>
            </a:r>
            <a:r>
              <a:rPr lang="sk-SK" sz="2400" dirty="0"/>
              <a:t>“ / </a:t>
            </a:r>
            <a:r>
              <a:rPr lang="sk-SK" sz="2400" i="1" dirty="0"/>
              <a:t>„výrazne nezhoršovať“</a:t>
            </a:r>
            <a:r>
              <a:rPr lang="sk-SK" sz="2400" dirty="0"/>
              <a:t> vo vzťahu ku stavu vodných útvarov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plnenie koncepcie bude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b="1" dirty="0"/>
              <a:t>monitorované</a:t>
            </a:r>
            <a:r>
              <a:rPr lang="sk-SK" sz="2400" dirty="0"/>
              <a:t> 1 x ročne na základe míľnikov v tabuľke v kapitole 4</a:t>
            </a:r>
          </a:p>
          <a:p>
            <a:pPr lvl="2"/>
            <a:r>
              <a:rPr lang="sk-SK" sz="2400" dirty="0"/>
              <a:t>realizuje: MŽP SR sekcia vôd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b="1" dirty="0"/>
              <a:t>vyhodnotené</a:t>
            </a:r>
            <a:r>
              <a:rPr lang="sk-SK" sz="2400" dirty="0"/>
              <a:t> v r. 2027 a r 2030 (kedy bude spracovaná nová koncepcia vodnej politiky) na základe ukazovateľov pre každú z desiatich oblastí intervencie</a:t>
            </a:r>
          </a:p>
          <a:p>
            <a:pPr lvl="2"/>
            <a:r>
              <a:rPr lang="sk-SK" sz="2400" dirty="0"/>
              <a:t>realizuje: (transformovaná) pracovná skupina pre tvorbu koncepcie vodnej politiky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/>
              <a:t>koncepcia bude schválená uznesením vlády SR</a:t>
            </a:r>
          </a:p>
        </p:txBody>
      </p:sp>
    </p:spTree>
    <p:extLst>
      <p:ext uri="{BB962C8B-B14F-4D97-AF65-F5344CB8AC3E}">
        <p14:creationId xmlns:p14="http://schemas.microsoft.com/office/powerpoint/2010/main" val="19402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0526" y="0"/>
            <a:ext cx="8181474" cy="6858000"/>
          </a:xfrm>
        </p:spPr>
        <p:txBody>
          <a:bodyPr>
            <a:normAutofit/>
          </a:bodyPr>
          <a:lstStyle/>
          <a:p>
            <a:pPr algn="ctr" defTabSz="1793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sz="4900" b="1" dirty="0"/>
              <a:t/>
            </a:r>
            <a:br>
              <a:rPr lang="sk-SK" sz="4900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sk-SK" b="1" dirty="0"/>
              <a:t> </a:t>
            </a:r>
            <a:r>
              <a:rPr lang="en-US" sz="2000" b="1" dirty="0">
                <a:solidFill>
                  <a:srgbClr val="1C37A8"/>
                </a:solidFill>
              </a:rPr>
              <a:t/>
            </a:r>
            <a:br>
              <a:rPr lang="en-US" sz="2000" b="1" dirty="0">
                <a:solidFill>
                  <a:srgbClr val="1C37A8"/>
                </a:solidFill>
              </a:rPr>
            </a:br>
            <a:endParaRPr lang="en-US" sz="2000" b="1" dirty="0"/>
          </a:p>
        </p:txBody>
      </p:sp>
      <p:cxnSp>
        <p:nvCxnSpPr>
          <p:cNvPr id="3" name="Rovná spojnica 2"/>
          <p:cNvCxnSpPr/>
          <p:nvPr/>
        </p:nvCxnSpPr>
        <p:spPr>
          <a:xfrm>
            <a:off x="4010526" y="0"/>
            <a:ext cx="0" cy="2880000"/>
          </a:xfrm>
          <a:prstGeom prst="line">
            <a:avLst/>
          </a:prstGeom>
          <a:ln w="28575">
            <a:solidFill>
              <a:srgbClr val="DDDDDD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" name="Rovná spojnica 3"/>
          <p:cNvCxnSpPr/>
          <p:nvPr/>
        </p:nvCxnSpPr>
        <p:spPr>
          <a:xfrm>
            <a:off x="4010526" y="2880000"/>
            <a:ext cx="0" cy="1152000"/>
          </a:xfrm>
          <a:prstGeom prst="line">
            <a:avLst/>
          </a:prstGeom>
          <a:ln w="28575">
            <a:solidFill>
              <a:srgbClr val="1F3FA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010526" y="3978000"/>
            <a:ext cx="0" cy="288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9" y="2952996"/>
            <a:ext cx="3334801" cy="725487"/>
          </a:xfrm>
          <a:prstGeom prst="rect">
            <a:avLst/>
          </a:prstGeom>
        </p:spPr>
      </p:pic>
      <p:pic>
        <p:nvPicPr>
          <p:cNvPr id="10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526" y="426842"/>
            <a:ext cx="8196262" cy="26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F716-D99B-4DBB-8A14-E0ED57F5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Vodná politika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CE0BB9-A9EA-484C-B0F2-90BE7457E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2055" cy="4351338"/>
          </a:xfrm>
        </p:spPr>
        <p:txBody>
          <a:bodyPr/>
          <a:lstStyle/>
          <a:p>
            <a:r>
              <a:rPr lang="sk-SK" dirty="0" err="1" smtClean="0"/>
              <a:t>Participatívny</a:t>
            </a:r>
            <a:r>
              <a:rPr lang="sk-SK" dirty="0" smtClean="0"/>
              <a:t> proces (december 2020 – október 2021)</a:t>
            </a:r>
          </a:p>
          <a:p>
            <a:r>
              <a:rPr lang="sk-SK" dirty="0" smtClean="0"/>
              <a:t>Akcelerácia </a:t>
            </a:r>
            <a:r>
              <a:rPr lang="sk-SK" dirty="0" smtClean="0"/>
              <a:t>plnenia záväzkov rámcovej smernice o </a:t>
            </a:r>
            <a:r>
              <a:rPr lang="sk-SK" dirty="0" smtClean="0"/>
              <a:t>vode</a:t>
            </a:r>
          </a:p>
          <a:p>
            <a:endParaRPr lang="sk-SK" dirty="0"/>
          </a:p>
          <a:p>
            <a:r>
              <a:rPr lang="sk-SK" dirty="0"/>
              <a:t>Zmena klímy a degradácia na vode závislých </a:t>
            </a:r>
            <a:r>
              <a:rPr lang="sk-SK" dirty="0" smtClean="0"/>
              <a:t>ekosystémov</a:t>
            </a:r>
            <a:endParaRPr lang="sk-SK" dirty="0"/>
          </a:p>
        </p:txBody>
      </p:sp>
      <p:pic>
        <p:nvPicPr>
          <p:cNvPr id="5" name="Obrázok 8">
            <a:extLst>
              <a:ext uri="{FF2B5EF4-FFF2-40B4-BE49-F238E27FC236}">
                <a16:creationId xmlns:a16="http://schemas.microsoft.com/office/drawing/2014/main" id="{ED896875-C4C4-4A5B-9BAD-D9FCB7F7480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588" y="1194253"/>
            <a:ext cx="4351338" cy="4351338"/>
          </a:xfrm>
          <a:prstGeom prst="rect">
            <a:avLst/>
          </a:prstGeom>
          <a:noFill/>
        </p:spPr>
      </p:pic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>
          <a:xfrm>
            <a:off x="64863" y="198108"/>
            <a:ext cx="720000" cy="36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D8DAFC1-40C0-429F-A8B9-3CEF2DB091B5}" type="slidenum">
              <a:rPr lang="sk-SK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5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ál 29"/>
          <p:cNvSpPr/>
          <p:nvPr/>
        </p:nvSpPr>
        <p:spPr>
          <a:xfrm>
            <a:off x="2275905" y="5335856"/>
            <a:ext cx="1592921" cy="874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Akčný plán zdravia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3421413" y="4954019"/>
            <a:ext cx="1542474" cy="7457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Národný lesnícky plán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32FEF3-70E3-48FD-82B8-85F581E6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pPr/>
              <a:t>3</a:t>
            </a:fld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160681" y="160775"/>
            <a:ext cx="3230828" cy="164159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Európska Zelený Dohovor</a:t>
            </a:r>
            <a:endParaRPr lang="sk-SK" b="1" dirty="0">
              <a:solidFill>
                <a:schemeClr val="tx1"/>
              </a:solidFill>
            </a:endParaRPr>
          </a:p>
          <a:p>
            <a:pPr algn="ctr"/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smtClean="0">
                <a:solidFill>
                  <a:schemeClr val="tx1"/>
                </a:solidFill>
              </a:rPr>
              <a:t>EK, </a:t>
            </a:r>
            <a:r>
              <a:rPr lang="sk-SK" dirty="0">
                <a:solidFill>
                  <a:schemeClr val="tx1"/>
                </a:solidFill>
              </a:rPr>
              <a:t>December 2019)</a:t>
            </a:r>
          </a:p>
        </p:txBody>
      </p:sp>
      <p:sp>
        <p:nvSpPr>
          <p:cNvPr id="7" name="Ovál 6"/>
          <p:cNvSpPr/>
          <p:nvPr/>
        </p:nvSpPr>
        <p:spPr>
          <a:xfrm>
            <a:off x="6916869" y="259274"/>
            <a:ext cx="2002844" cy="10346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chemeClr val="tx1"/>
                </a:solidFill>
              </a:rPr>
              <a:t>Stratégia biodiverzity</a:t>
            </a:r>
            <a:endParaRPr lang="sk-SK" sz="1600" b="1" dirty="0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6218284" y="1268081"/>
            <a:ext cx="1909188" cy="1024154"/>
          </a:xfrm>
          <a:prstGeom prst="ellipse">
            <a:avLst/>
          </a:prstGeom>
          <a:solidFill>
            <a:srgbClr val="D78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chemeClr val="tx1"/>
                </a:solidFill>
              </a:rPr>
              <a:t>Stratégia z farmy na stôl</a:t>
            </a:r>
            <a:endParaRPr lang="sk-SK" sz="1600" b="1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311203" y="2113472"/>
            <a:ext cx="1909314" cy="10737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chemeClr val="tx1"/>
                </a:solidFill>
              </a:rPr>
              <a:t>Obehové hospodárstvo</a:t>
            </a:r>
            <a:endParaRPr lang="sk-SK" sz="1600" b="1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250165" y="1489979"/>
            <a:ext cx="2173857" cy="103178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 smtClean="0">
                <a:solidFill>
                  <a:schemeClr val="tx1"/>
                </a:solidFill>
              </a:rPr>
              <a:t>Stratégia na zmenu klímy</a:t>
            </a:r>
            <a:endParaRPr lang="sk-SK" sz="1400" b="1" dirty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508051" y="2027208"/>
            <a:ext cx="1994901" cy="10432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Akčný plán nulového znečistenia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12160" y="4548733"/>
            <a:ext cx="2111825" cy="1222557"/>
          </a:xfrm>
          <a:prstGeom prst="ellipse">
            <a:avLst/>
          </a:prstGeom>
          <a:solidFill>
            <a:srgbClr val="9FF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smtClean="0">
                <a:solidFill>
                  <a:schemeClr val="tx1"/>
                </a:solidFill>
              </a:rPr>
              <a:t>Envirostratégia </a:t>
            </a:r>
            <a:r>
              <a:rPr lang="sk-SK" sz="1600" b="1" dirty="0">
                <a:solidFill>
                  <a:schemeClr val="tx1"/>
                </a:solidFill>
              </a:rPr>
              <a:t>2030</a:t>
            </a:r>
          </a:p>
        </p:txBody>
      </p:sp>
      <p:sp>
        <p:nvSpPr>
          <p:cNvPr id="16" name="Ovál 15"/>
          <p:cNvSpPr/>
          <p:nvPr/>
        </p:nvSpPr>
        <p:spPr>
          <a:xfrm>
            <a:off x="2518913" y="3341510"/>
            <a:ext cx="4321833" cy="156045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Stratégia adaptácie na zmenu klímy a NAP</a:t>
            </a:r>
            <a:endParaRPr lang="sk-SK" b="1" dirty="0">
              <a:solidFill>
                <a:schemeClr val="tx1"/>
              </a:solidFill>
            </a:endParaRPr>
          </a:p>
        </p:txBody>
      </p:sp>
      <p:cxnSp>
        <p:nvCxnSpPr>
          <p:cNvPr id="3" name="Rovná spojnica 2"/>
          <p:cNvCxnSpPr/>
          <p:nvPr/>
        </p:nvCxnSpPr>
        <p:spPr>
          <a:xfrm>
            <a:off x="64863" y="3267804"/>
            <a:ext cx="9028895" cy="0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98421" y="2898472"/>
            <a:ext cx="12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EU </a:t>
            </a:r>
            <a:r>
              <a:rPr lang="sk-SK" dirty="0" smtClean="0"/>
              <a:t>úroveň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212799" y="3404549"/>
            <a:ext cx="271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Národná úroveň</a:t>
            </a:r>
            <a:endParaRPr lang="sk-SK" dirty="0"/>
          </a:p>
        </p:txBody>
      </p:sp>
      <p:sp>
        <p:nvSpPr>
          <p:cNvPr id="24" name="Ovál 23"/>
          <p:cNvSpPr/>
          <p:nvPr/>
        </p:nvSpPr>
        <p:spPr>
          <a:xfrm>
            <a:off x="2223985" y="4640844"/>
            <a:ext cx="1483858" cy="8455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Ochrana biodiverzity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26" name="Ovál 25"/>
          <p:cNvSpPr/>
          <p:nvPr/>
        </p:nvSpPr>
        <p:spPr>
          <a:xfrm>
            <a:off x="4669077" y="4694435"/>
            <a:ext cx="1962838" cy="904109"/>
          </a:xfrm>
          <a:prstGeom prst="ellipse">
            <a:avLst/>
          </a:prstGeom>
          <a:solidFill>
            <a:srgbClr val="D78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Politika rozvoja vidieka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98241" y="5410616"/>
            <a:ext cx="1666357" cy="66849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Koncepcia rozvoja vodnej dopravy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6029661" y="4262850"/>
            <a:ext cx="1785305" cy="902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tx1"/>
                </a:solidFill>
              </a:rPr>
              <a:t>Energetická politika</a:t>
            </a:r>
            <a:endParaRPr lang="sk-SK" sz="1400" dirty="0">
              <a:solidFill>
                <a:schemeClr val="tx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5732531" y="5295658"/>
            <a:ext cx="1860617" cy="81153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chemeClr val="tx1"/>
                </a:solidFill>
              </a:rPr>
              <a:t>Stratégia rozvoja turizmu</a:t>
            </a:r>
            <a:endParaRPr lang="sk-SK" sz="1200" dirty="0">
              <a:solidFill>
                <a:schemeClr val="tx1"/>
              </a:solidFill>
            </a:endParaRPr>
          </a:p>
        </p:txBody>
      </p:sp>
      <p:sp>
        <p:nvSpPr>
          <p:cNvPr id="31" name="Ovál 30"/>
          <p:cNvSpPr/>
          <p:nvPr/>
        </p:nvSpPr>
        <p:spPr>
          <a:xfrm>
            <a:off x="6754483" y="5699763"/>
            <a:ext cx="1970085" cy="95719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 smtClean="0">
                <a:solidFill>
                  <a:schemeClr val="tx1"/>
                </a:solidFill>
              </a:rPr>
              <a:t>Akčný plán boja proti suchu a nedostatku vody</a:t>
            </a:r>
            <a:endParaRPr lang="sk-SK" sz="1100" dirty="0">
              <a:solidFill>
                <a:schemeClr val="tx1"/>
              </a:solidFill>
            </a:endParaRP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FD54493C-CFC7-40B2-BA63-F0B91AA6F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31" y="1877419"/>
            <a:ext cx="4383211" cy="32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ál 12"/>
          <p:cNvSpPr/>
          <p:nvPr/>
        </p:nvSpPr>
        <p:spPr>
          <a:xfrm>
            <a:off x="3255665" y="365125"/>
            <a:ext cx="8822453" cy="5884949"/>
          </a:xfrm>
          <a:prstGeom prst="ellipse">
            <a:avLst/>
          </a:prstGeom>
          <a:solidFill>
            <a:srgbClr val="FFE6A7"/>
          </a:solidFill>
          <a:ln w="53975" cmpd="thickThin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endParaRPr lang="sk-SK" b="1" dirty="0">
              <a:solidFill>
                <a:schemeClr val="tx1"/>
              </a:solidFill>
            </a:endParaRPr>
          </a:p>
          <a:p>
            <a:pPr algn="ctr"/>
            <a:endParaRPr lang="sk-SK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In</a:t>
            </a:r>
            <a:r>
              <a:rPr lang="sk-SK" sz="2000" b="1" dirty="0" err="1" smtClean="0">
                <a:solidFill>
                  <a:schemeClr val="tx1"/>
                </a:solidFill>
              </a:rPr>
              <a:t>štitúcie</a:t>
            </a:r>
            <a:r>
              <a:rPr lang="sk-SK" sz="2000" b="1" dirty="0" smtClean="0">
                <a:solidFill>
                  <a:schemeClr val="tx1"/>
                </a:solidFill>
              </a:rPr>
              <a:t> a štruktúra riadenia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863402" y="534838"/>
            <a:ext cx="5117360" cy="2320505"/>
          </a:xfrm>
          <a:prstGeom prst="ellipse">
            <a:avLst/>
          </a:prstGeom>
          <a:solidFill>
            <a:srgbClr val="FDD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Využívanie vôd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4935"/>
          </a:xfrm>
        </p:spPr>
        <p:txBody>
          <a:bodyPr/>
          <a:lstStyle/>
          <a:p>
            <a:r>
              <a:rPr lang="sk-SK" b="1" dirty="0" smtClean="0">
                <a:solidFill>
                  <a:srgbClr val="353672"/>
                </a:solidFill>
                <a:latin typeface="+mn-lt"/>
              </a:rPr>
              <a:t>Kto</a:t>
            </a:r>
            <a:endParaRPr lang="sk-SK" b="1" dirty="0">
              <a:solidFill>
                <a:srgbClr val="353672"/>
              </a:solidFill>
              <a:latin typeface="+mn-lt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1798" y="1616428"/>
            <a:ext cx="1668698" cy="1668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r>
              <a:rPr lang="sk-SK" b="1" dirty="0" smtClean="0"/>
              <a:t>Pracovná skupina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601685" y="3795759"/>
            <a:ext cx="1668698" cy="1668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sk-SK" b="1" dirty="0"/>
          </a:p>
          <a:p>
            <a:pPr algn="ctr"/>
            <a:endParaRPr lang="sk-SK" b="1" dirty="0"/>
          </a:p>
          <a:p>
            <a:pPr algn="ctr"/>
            <a:r>
              <a:rPr lang="sk-SK" b="1" dirty="0" smtClean="0"/>
              <a:t>Riadiaci výbor</a:t>
            </a:r>
            <a:endParaRPr lang="sk-SK" b="1" dirty="0"/>
          </a:p>
        </p:txBody>
      </p:sp>
      <p:sp>
        <p:nvSpPr>
          <p:cNvPr id="6" name="Ovál 5"/>
          <p:cNvSpPr/>
          <p:nvPr/>
        </p:nvSpPr>
        <p:spPr>
          <a:xfrm>
            <a:off x="3196383" y="1212580"/>
            <a:ext cx="2093165" cy="1483744"/>
          </a:xfrm>
          <a:prstGeom prst="ellipse">
            <a:avLst/>
          </a:prstGeom>
          <a:solidFill>
            <a:srgbClr val="F77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Znečistenie vôd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986476" y="2599422"/>
            <a:ext cx="3517841" cy="2783461"/>
          </a:xfrm>
          <a:prstGeom prst="ellipse">
            <a:avLst/>
          </a:prstGeom>
          <a:solidFill>
            <a:srgbClr val="A3B7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sk-SK" b="1" dirty="0" smtClean="0">
                <a:solidFill>
                  <a:schemeClr val="tx1"/>
                </a:solidFill>
              </a:rPr>
              <a:t>Manažment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krajiny a adaptácia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5293739" y="2331218"/>
            <a:ext cx="4393726" cy="32040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sk-SK" b="1" dirty="0" err="1" smtClean="0">
                <a:solidFill>
                  <a:schemeClr val="tx1"/>
                </a:solidFill>
              </a:rPr>
              <a:t>evitalizácie</a:t>
            </a:r>
            <a:r>
              <a:rPr lang="sk-SK" b="1" dirty="0" smtClean="0">
                <a:solidFill>
                  <a:schemeClr val="tx1"/>
                </a:solidFill>
              </a:rPr>
              <a:t> tokov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496091" y="1708061"/>
            <a:ext cx="1705165" cy="3306065"/>
          </a:xfrm>
          <a:prstGeom prst="ellipse">
            <a:avLst/>
          </a:prstGeom>
          <a:solidFill>
            <a:srgbClr val="02D8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Dunaj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710935" y="1616428"/>
            <a:ext cx="1843531" cy="14977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 smtClean="0">
                <a:solidFill>
                  <a:schemeClr val="tx1"/>
                </a:solidFill>
              </a:rPr>
              <a:t>Pitná voda a </a:t>
            </a:r>
            <a:r>
              <a:rPr lang="sk-SK" sz="1200" b="1" dirty="0" err="1" smtClean="0">
                <a:solidFill>
                  <a:schemeClr val="tx1"/>
                </a:solidFill>
              </a:rPr>
              <a:t>odkanalizovania</a:t>
            </a:r>
            <a:r>
              <a:rPr lang="sk-SK" sz="1200" b="1" dirty="0" smtClean="0">
                <a:solidFill>
                  <a:schemeClr val="tx1"/>
                </a:solidFill>
              </a:rPr>
              <a:t> a čistenie odpadových vôd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377129" y="4762920"/>
            <a:ext cx="2721841" cy="983791"/>
          </a:xfrm>
          <a:prstGeom prst="ellipse">
            <a:avLst/>
          </a:prstGeom>
          <a:solidFill>
            <a:srgbClr val="7EB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Rybárstvo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15D46-469C-405E-A6CC-B56EDCC2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5</a:t>
            </a:fld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62A81E31-EC57-4E08-9B9E-0C0FC3FE40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58" y="4781098"/>
            <a:ext cx="3449004" cy="1960563"/>
          </a:xfrm>
          <a:prstGeom prst="rect">
            <a:avLst/>
          </a:prstGeom>
        </p:spPr>
      </p:pic>
      <p:pic>
        <p:nvPicPr>
          <p:cNvPr id="4" name="Obrázok 8">
            <a:extLst>
              <a:ext uri="{FF2B5EF4-FFF2-40B4-BE49-F238E27FC236}">
                <a16:creationId xmlns:a16="http://schemas.microsoft.com/office/drawing/2014/main" id="{626613E9-0AE6-4401-A308-4A3C4C1D1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836" y="464329"/>
            <a:ext cx="3846169" cy="2179496"/>
          </a:xfrm>
          <a:prstGeom prst="rect">
            <a:avLst/>
          </a:prstGeom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22D611C5-3C45-4132-A18F-27C3957378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196" y="3191597"/>
            <a:ext cx="5337409" cy="3002292"/>
          </a:xfrm>
          <a:prstGeom prst="rect">
            <a:avLst/>
          </a:prstGeom>
        </p:spPr>
      </p:pic>
      <p:pic>
        <p:nvPicPr>
          <p:cNvPr id="6" name="Obrázok 10">
            <a:extLst>
              <a:ext uri="{FF2B5EF4-FFF2-40B4-BE49-F238E27FC236}">
                <a16:creationId xmlns:a16="http://schemas.microsoft.com/office/drawing/2014/main" id="{810C538B-F289-458A-A411-1E461D62AF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807" y="2992437"/>
            <a:ext cx="3485445" cy="196056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6F02F5B-F958-4041-A4D4-B52861B7AE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13" y="0"/>
            <a:ext cx="5509442" cy="2956560"/>
          </a:xfrm>
          <a:prstGeom prst="rect">
            <a:avLst/>
          </a:prstGeom>
        </p:spPr>
      </p:pic>
      <p:pic>
        <p:nvPicPr>
          <p:cNvPr id="8" name="Obrázok 8">
            <a:extLst>
              <a:ext uri="{FF2B5EF4-FFF2-40B4-BE49-F238E27FC236}">
                <a16:creationId xmlns:a16="http://schemas.microsoft.com/office/drawing/2014/main" id="{5612ADFA-DD2B-40F1-A6AA-BB97F40528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6563" y="35242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482AC-90DF-4917-9AB4-56832D9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DAFC1-40C0-429F-A8B9-3CEF2DB091B5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8C328D9-BF5B-4DD1-8EDF-64C67DC557EE}"/>
              </a:ext>
            </a:extLst>
          </p:cNvPr>
          <p:cNvSpPr txBox="1"/>
          <p:nvPr/>
        </p:nvSpPr>
        <p:spPr>
          <a:xfrm>
            <a:off x="1025372" y="1664412"/>
            <a:ext cx="79090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400" dirty="0"/>
              <a:t>Východiská a súčasné podmienky vodnej politiky	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/>
              <a:t>Zásady a princípy vodnej politiky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/>
              <a:t>Kľúčové oblasti, ciele a opatrenia vodnej politiky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/>
              <a:t>Vykonávanie koncepcie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400" dirty="0"/>
              <a:t>Zoznam súvisiacich strategických dokumentov</a:t>
            </a:r>
          </a:p>
          <a:p>
            <a:endParaRPr lang="sk-SK" sz="2400" dirty="0"/>
          </a:p>
          <a:p>
            <a:r>
              <a:rPr lang="sk-SK" sz="2400" dirty="0"/>
              <a:t>Prílohy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Vstupná správa (so zoznamom skratiek, slovníkom pojmov a zdrojmi informácií)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Analýza problémov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400" dirty="0"/>
              <a:t>Dunaj – prípadová štúdia</a:t>
            </a:r>
          </a:p>
          <a:p>
            <a:pPr lvl="0">
              <a:spcAft>
                <a:spcPts val="600"/>
              </a:spcAft>
            </a:pPr>
            <a:endParaRPr lang="sk-SK" sz="2400" dirty="0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80E6DBEC-66F2-48C0-B158-F2C3A199FAE0}"/>
              </a:ext>
            </a:extLst>
          </p:cNvPr>
          <p:cNvSpPr txBox="1"/>
          <p:nvPr/>
        </p:nvSpPr>
        <p:spPr>
          <a:xfrm>
            <a:off x="1025372" y="586399"/>
            <a:ext cx="10671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Štruktúra koncepcie vodnej politiky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13F2FF69-020F-4B3B-A9B3-8BEDBD945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16963" y="2111686"/>
            <a:ext cx="287972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482AC-90DF-4917-9AB4-56832D9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DAFC1-40C0-429F-A8B9-3CEF2DB091B5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D98C7-6348-4EB3-A387-40B368AF3783}"/>
              </a:ext>
            </a:extLst>
          </p:cNvPr>
          <p:cNvSpPr txBox="1"/>
          <p:nvPr/>
        </p:nvSpPr>
        <p:spPr>
          <a:xfrm>
            <a:off x="925575" y="378108"/>
            <a:ext cx="10671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Desať oblastí intervencie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Desatoro pre vodu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FCEC9C9-C4C8-41FA-8DD7-26B9893F4DA7}"/>
              </a:ext>
            </a:extLst>
          </p:cNvPr>
          <p:cNvSpPr txBox="1"/>
          <p:nvPr/>
        </p:nvSpPr>
        <p:spPr>
          <a:xfrm>
            <a:off x="706013" y="1768604"/>
            <a:ext cx="1111043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Voda v krajine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Voda v sídlach – mestá a obce múdro hospodáriace s vodou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Udržateľné využívanie vôd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Voda pre všetkých obyvateľov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Čisté vody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Živé rieky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Dunaj – náš a európsky veľtok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Rozumieť vode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Zodpovedné a informované rozhodovanie o vode 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sk-SK" sz="2400" dirty="0"/>
              <a:t>Voda ako strategická investícia – efektívne financovanie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FC73AEC-3B09-402B-923A-B902A55C13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80913" y="1768604"/>
            <a:ext cx="287972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482AC-90DF-4917-9AB4-56832D9B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8DAFC1-40C0-429F-A8B9-3CEF2DB091B5}" type="slidenum">
              <a:rPr kumimoji="0" lang="sk-SK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D98C7-6348-4EB3-A387-40B368AF3783}"/>
              </a:ext>
            </a:extLst>
          </p:cNvPr>
          <p:cNvSpPr txBox="1"/>
          <p:nvPr/>
        </p:nvSpPr>
        <p:spPr>
          <a:xfrm>
            <a:off x="1019688" y="242869"/>
            <a:ext cx="10671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Koncepcia vodnej politiky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dirty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Desatoro pre vodu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8421179-CB98-457E-A59E-1F2A65FC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63" y="1692592"/>
            <a:ext cx="115919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DAFC1-40C0-429F-A8B9-3CEF2DB091B5}" type="slidenum">
              <a:rPr lang="sk-SK" smtClean="0"/>
              <a:t>9</a:t>
            </a:fld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886691" y="1606629"/>
            <a:ext cx="8257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</a:rPr>
              <a:t>Voda </a:t>
            </a:r>
            <a:r>
              <a:rPr lang="sk-SK" sz="2800" b="1" dirty="0">
                <a:solidFill>
                  <a:schemeClr val="bg2">
                    <a:lumMod val="50000"/>
                  </a:schemeClr>
                </a:solidFill>
              </a:rPr>
              <a:t>v krajine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Odolná krajina schopná zadržiavať vodu a zmierňovať negatívne dôsledky 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zmeny klímy, vytvárať zdroje vody požadovanej kvality pre udržateľnú spotrebu.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8A16D3E-7770-48A1-9865-23D6047CDC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57346" y="355498"/>
            <a:ext cx="1439545" cy="143954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628073" y="3854768"/>
            <a:ext cx="11065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Ochrana </a:t>
            </a:r>
            <a:r>
              <a:rPr lang="sk-SK" dirty="0"/>
              <a:t>inundačných území a oblastí ohrozených povodňami pred </a:t>
            </a:r>
            <a:r>
              <a:rPr lang="sk-SK" dirty="0" smtClean="0"/>
              <a:t>ďalšou </a:t>
            </a:r>
            <a:r>
              <a:rPr lang="sk-SK" dirty="0"/>
              <a:t>zástavbou a nevhodnými aktivitami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Účinná </a:t>
            </a:r>
            <a:r>
              <a:rPr lang="sk-SK" dirty="0"/>
              <a:t>ochrana pred povodňami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Krajina </a:t>
            </a:r>
            <a:r>
              <a:rPr lang="sk-SK" dirty="0"/>
              <a:t>schopná zadržiavať vodu a zmierňovať dôsledky zmeny klímy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0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Teplá modr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a-MZP.potx" id="{CA810116-8B0E-4F6C-AF03-0BFF516A16DB}" vid="{64DFE7F7-D973-4C3A-A36C-A6C4631AE46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prezentacia-MZP</Template>
  <TotalTime>8843</TotalTime>
  <Words>359</Words>
  <Application>Microsoft Office PowerPoint</Application>
  <PresentationFormat>Širokouhlá</PresentationFormat>
  <Paragraphs>165</Paragraphs>
  <Slides>19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Motív Office</vt:lpstr>
      <vt:lpstr>  Koncepcia vodnej politiky do roku 2030 s výhľadom do roku 2050                                                                   Roman Havlíček                    generálny riaditeľ sekcie vôd MŽP SR  </vt:lpstr>
      <vt:lpstr>Vodná politika</vt:lpstr>
      <vt:lpstr>Prezentácia programu PowerPoint</vt:lpstr>
      <vt:lpstr>Kto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the Environment of Slovakia</dc:title>
  <dc:creator>Rodina Ivan</dc:creator>
  <cp:lastModifiedBy>Thalmeinerová Danka</cp:lastModifiedBy>
  <cp:revision>275</cp:revision>
  <cp:lastPrinted>2018-06-08T15:27:59Z</cp:lastPrinted>
  <dcterms:created xsi:type="dcterms:W3CDTF">2017-11-16T07:45:37Z</dcterms:created>
  <dcterms:modified xsi:type="dcterms:W3CDTF">2022-04-25T13:16:47Z</dcterms:modified>
</cp:coreProperties>
</file>